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58" r:id="rId4"/>
    <p:sldId id="298" r:id="rId5"/>
    <p:sldId id="302" r:id="rId6"/>
    <p:sldId id="299" r:id="rId7"/>
    <p:sldId id="264" r:id="rId8"/>
    <p:sldId id="308" r:id="rId9"/>
    <p:sldId id="270" r:id="rId10"/>
    <p:sldId id="305" r:id="rId11"/>
    <p:sldId id="307" r:id="rId12"/>
    <p:sldId id="273" r:id="rId13"/>
    <p:sldId id="267" r:id="rId14"/>
    <p:sldId id="309" r:id="rId15"/>
    <p:sldId id="310" r:id="rId16"/>
    <p:sldId id="300" r:id="rId17"/>
    <p:sldId id="306" r:id="rId18"/>
    <p:sldId id="313" r:id="rId19"/>
    <p:sldId id="311" r:id="rId20"/>
    <p:sldId id="312" r:id="rId21"/>
    <p:sldId id="315" r:id="rId22"/>
    <p:sldId id="260" r:id="rId23"/>
  </p:sldIdLst>
  <p:sldSz cx="9144000" cy="5143500" type="screen16x9"/>
  <p:notesSz cx="6858000" cy="9144000"/>
  <p:embeddedFontLst>
    <p:embeddedFont>
      <p:font typeface="Source Code Pro" panose="020B0509030403020204" pitchFamily="49" charset="0"/>
      <p:regular r:id="rId25"/>
      <p:bold r:id="rId26"/>
      <p:italic r:id="rId27"/>
      <p:boldItalic r:id="rId28"/>
    </p:embeddedFont>
    <p:embeddedFont>
      <p:font typeface="Source Code Pro Light" panose="020F0302020204030204" pitchFamily="34" charset="0"/>
      <p:regular r:id="rId29"/>
      <p:bold r:id="rId30"/>
      <p:italic r:id="rId31"/>
      <p:boldItalic r:id="rId32"/>
    </p:embeddedFont>
    <p:embeddedFont>
      <p:font typeface="Teko" pitchFamily="2" charset="0"/>
      <p:regular r:id="rId33"/>
      <p:bold r:id="rId34"/>
    </p:embeddedFont>
    <p:embeddedFont>
      <p:font typeface="Teko Medium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0331" autoAdjust="0"/>
  </p:normalViewPr>
  <p:slideViewPr>
    <p:cSldViewPr snapToGrid="0">
      <p:cViewPr>
        <p:scale>
          <a:sx n="107" d="100"/>
          <a:sy n="107" d="100"/>
        </p:scale>
        <p:origin x="456" y="888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>
          <a:extLst>
            <a:ext uri="{FF2B5EF4-FFF2-40B4-BE49-F238E27FC236}">
              <a16:creationId xmlns:a16="http://schemas.microsoft.com/office/drawing/2014/main" id="{8B2B85EA-2BDD-DC54-D01E-6B7E91F2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>
            <a:extLst>
              <a:ext uri="{FF2B5EF4-FFF2-40B4-BE49-F238E27FC236}">
                <a16:creationId xmlns:a16="http://schemas.microsoft.com/office/drawing/2014/main" id="{8795489F-6BFB-6A05-C79E-9AABC527C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>
            <a:extLst>
              <a:ext uri="{FF2B5EF4-FFF2-40B4-BE49-F238E27FC236}">
                <a16:creationId xmlns:a16="http://schemas.microsoft.com/office/drawing/2014/main" id="{5E1F3969-6683-882D-8579-F51820FFF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91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175D747A-2FA2-BA0F-AC72-E8D30321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CDFD97B8-D359-2FE8-4095-650B93DB9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23EAAA57-7E65-1489-C1AF-5AAE6DDDA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4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cc3b636c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cc3b636c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16A6765-778E-CEF8-BB5C-9CFDA283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>
            <a:extLst>
              <a:ext uri="{FF2B5EF4-FFF2-40B4-BE49-F238E27FC236}">
                <a16:creationId xmlns:a16="http://schemas.microsoft.com/office/drawing/2014/main" id="{C7659B63-AF77-0E31-B015-808FFC07A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>
            <a:extLst>
              <a:ext uri="{FF2B5EF4-FFF2-40B4-BE49-F238E27FC236}">
                <a16:creationId xmlns:a16="http://schemas.microsoft.com/office/drawing/2014/main" id="{59C013DC-4D98-E6C5-29FF-D5A7D7A039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231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F9C8DEE-B46A-2D36-5AF6-4496CBCC0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>
            <a:extLst>
              <a:ext uri="{FF2B5EF4-FFF2-40B4-BE49-F238E27FC236}">
                <a16:creationId xmlns:a16="http://schemas.microsoft.com/office/drawing/2014/main" id="{D46EA3A1-F89F-779F-D9F1-58431AFBC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>
            <a:extLst>
              <a:ext uri="{FF2B5EF4-FFF2-40B4-BE49-F238E27FC236}">
                <a16:creationId xmlns:a16="http://schemas.microsoft.com/office/drawing/2014/main" id="{E7C85FB3-1F3F-A0AE-02AA-1FE6FF638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on 300 videos (because of preprocessing time and resources), but with more resources we might get better results with more training videos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48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0D26FFD6-521B-6182-5CD0-6842A6BC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5861F80E-EA44-9DEE-7F29-CC4CDDD30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1D98C022-E7B4-D2BB-5290-F91A6E6AA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651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6B53DBB6-AACF-02EF-271D-5BD8EE33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AF302C5D-DA57-A061-9FA5-6B53E1698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3EB810AF-516B-66DC-A8BF-DB1CE8486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02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EA6A8C32-93EC-5267-91B2-C76F7675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A6447CB3-491F-3D29-E3F9-18DA1B5DB6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08A6181C-E88A-5E87-528B-055F88867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7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C2054128-A5C9-BFA4-4849-34381698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B21A3B90-0835-41C8-E72F-ECE8394D8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47FA5E01-D47D-507C-F2E4-3AAF4D946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79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66A9708D-D74E-1DF3-02DC-D7B948EE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4AB54C90-F19F-CA57-3384-61AACB21F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C7955260-7B49-A3FC-752E-2BDA26987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14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AA36BFAD-9808-5681-C369-E117E848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3D92BEFC-269A-9A5F-BF49-03D59AB9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0497B284-92B8-03BF-0A1B-09EA4E7C2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37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2111D410-D502-3F42-CD21-8CACF178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>
            <a:extLst>
              <a:ext uri="{FF2B5EF4-FFF2-40B4-BE49-F238E27FC236}">
                <a16:creationId xmlns:a16="http://schemas.microsoft.com/office/drawing/2014/main" id="{5D4AB402-7505-BF08-C2B6-DC3C85B98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>
            <a:extLst>
              <a:ext uri="{FF2B5EF4-FFF2-40B4-BE49-F238E27FC236}">
                <a16:creationId xmlns:a16="http://schemas.microsoft.com/office/drawing/2014/main" id="{761F1619-2748-3F39-2E78-448E0BD5F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08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58AFDADC-5096-BF5E-AD46-C0993E717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>
            <a:extLst>
              <a:ext uri="{FF2B5EF4-FFF2-40B4-BE49-F238E27FC236}">
                <a16:creationId xmlns:a16="http://schemas.microsoft.com/office/drawing/2014/main" id="{D3CDDD5A-1BB0-B0D9-F2FA-E66FB51F9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>
            <a:extLst>
              <a:ext uri="{FF2B5EF4-FFF2-40B4-BE49-F238E27FC236}">
                <a16:creationId xmlns:a16="http://schemas.microsoft.com/office/drawing/2014/main" id="{8E6B46A6-0CEF-06CD-00BF-E7F877595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50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53FE8A39-E2B4-9304-2D23-C24693B0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7F483513-5C0C-0AAA-F9E6-2713F36DD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5C481947-B8E2-F03A-4D69-718A4C822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89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6415604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6415604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B8FFF210-9019-EFC8-6712-E5E128A8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7BAFA912-F22D-6F08-0D46-9FE6B5E6D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0E083C98-4EF3-14F1-A356-B84292F55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6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Title + multimedi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64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6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9" r:id="rId7"/>
    <p:sldLayoutId id="2147483661" r:id="rId8"/>
    <p:sldLayoutId id="2147483665" r:id="rId9"/>
    <p:sldLayoutId id="2147483666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305045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3F3F3"/>
                </a:solidFill>
              </a:rPr>
              <a:t>The Art of Deepfake Technology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62750" y="1604400"/>
            <a:ext cx="4349479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Artificial Illusion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9">
          <a:extLst>
            <a:ext uri="{FF2B5EF4-FFF2-40B4-BE49-F238E27FC236}">
              <a16:creationId xmlns:a16="http://schemas.microsoft.com/office/drawing/2014/main" id="{88621FBA-DBC9-C401-A6F7-318476ED4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>
            <a:extLst>
              <a:ext uri="{FF2B5EF4-FFF2-40B4-BE49-F238E27FC236}">
                <a16:creationId xmlns:a16="http://schemas.microsoft.com/office/drawing/2014/main" id="{478643B6-1CAF-8B50-E885-6DE3AEE58E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135" name="Google Shape;1135;p37">
            <a:extLst>
              <a:ext uri="{FF2B5EF4-FFF2-40B4-BE49-F238E27FC236}">
                <a16:creationId xmlns:a16="http://schemas.microsoft.com/office/drawing/2014/main" id="{D47F2D3B-438D-56F2-4714-F2451A90E73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Some minor and major error appear after long time of running</a:t>
            </a:r>
            <a:endParaRPr sz="1200"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136" name="Google Shape;1136;p37">
            <a:extLst>
              <a:ext uri="{FF2B5EF4-FFF2-40B4-BE49-F238E27FC236}">
                <a16:creationId xmlns:a16="http://schemas.microsoft.com/office/drawing/2014/main" id="{ECC85585-9F14-7C06-58AA-F088A6549742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6783565" y="2096404"/>
            <a:ext cx="1317125" cy="344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Errors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37" name="Google Shape;1137;p37">
            <a:extLst>
              <a:ext uri="{FF2B5EF4-FFF2-40B4-BE49-F238E27FC236}">
                <a16:creationId xmlns:a16="http://schemas.microsoft.com/office/drawing/2014/main" id="{D619E1B3-501A-7DA4-3084-49949D31CC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1214" y="1755589"/>
            <a:ext cx="1807392" cy="1054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" sz="1200" dirty="0">
                <a:solidFill>
                  <a:srgbClr val="F3F3F3"/>
                </a:solidFill>
              </a:rPr>
              <a:t>The Base-line dataset source initially wasn’t </a:t>
            </a:r>
            <a:r>
              <a:rPr lang="en-US" sz="1200" dirty="0">
                <a:solidFill>
                  <a:srgbClr val="F3F3F3"/>
                </a:solidFill>
              </a:rPr>
              <a:t>available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8" name="Google Shape;1138;p37">
            <a:extLst>
              <a:ext uri="{FF2B5EF4-FFF2-40B4-BE49-F238E27FC236}">
                <a16:creationId xmlns:a16="http://schemas.microsoft.com/office/drawing/2014/main" id="{6E6D1A2D-E95F-D431-CCC5-0A6A1887B1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814199" y="2106536"/>
            <a:ext cx="156078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3F3F3"/>
                </a:solidFill>
              </a:rPr>
              <a:t>The results wasn’t that of a good compatibility to videos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9" name="Google Shape;1139;p37">
            <a:extLst>
              <a:ext uri="{FF2B5EF4-FFF2-40B4-BE49-F238E27FC236}">
                <a16:creationId xmlns:a16="http://schemas.microsoft.com/office/drawing/2014/main" id="{6FDCDCFB-B918-3864-6154-D700085DF83B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433987" y="1288951"/>
            <a:ext cx="157572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Base-Dataset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40" name="Google Shape;1140;p37">
            <a:extLst>
              <a:ext uri="{FF2B5EF4-FFF2-40B4-BE49-F238E27FC236}">
                <a16:creationId xmlns:a16="http://schemas.microsoft.com/office/drawing/2014/main" id="{52AD0E4C-7FAA-AE3E-5A75-8609F8B93A83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3892238" y="1763927"/>
            <a:ext cx="1738942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</a:rPr>
              <a:t>Incompatible videos</a:t>
            </a:r>
          </a:p>
        </p:txBody>
      </p:sp>
      <p:sp>
        <p:nvSpPr>
          <p:cNvPr id="6" name="Google Shape;667;p31">
            <a:extLst>
              <a:ext uri="{FF2B5EF4-FFF2-40B4-BE49-F238E27FC236}">
                <a16:creationId xmlns:a16="http://schemas.microsoft.com/office/drawing/2014/main" id="{168F16EA-CF7B-425F-5E77-E99E3762567B}"/>
              </a:ext>
            </a:extLst>
          </p:cNvPr>
          <p:cNvSpPr txBox="1">
            <a:spLocks/>
          </p:cNvSpPr>
          <p:nvPr/>
        </p:nvSpPr>
        <p:spPr>
          <a:xfrm>
            <a:off x="3102750" y="146305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Challenges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665111-709A-23C2-A236-9ACA9A1E90BA}"/>
              </a:ext>
            </a:extLst>
          </p:cNvPr>
          <p:cNvGrpSpPr/>
          <p:nvPr/>
        </p:nvGrpSpPr>
        <p:grpSpPr>
          <a:xfrm>
            <a:off x="719996" y="1077942"/>
            <a:ext cx="2166256" cy="1731929"/>
            <a:chOff x="719996" y="1077942"/>
            <a:chExt cx="2166256" cy="1731929"/>
          </a:xfrm>
        </p:grpSpPr>
        <p:sp>
          <p:nvSpPr>
            <p:cNvPr id="1142" name="Google Shape;1142;p37">
              <a:extLst>
                <a:ext uri="{FF2B5EF4-FFF2-40B4-BE49-F238E27FC236}">
                  <a16:creationId xmlns:a16="http://schemas.microsoft.com/office/drawing/2014/main" id="{980B64B0-DB26-2AD5-D0A0-7BC9D04BDFA3}"/>
                </a:ext>
              </a:extLst>
            </p:cNvPr>
            <p:cNvSpPr/>
            <p:nvPr/>
          </p:nvSpPr>
          <p:spPr>
            <a:xfrm>
              <a:off x="2221849" y="1176642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>
              <a:extLst>
                <a:ext uri="{FF2B5EF4-FFF2-40B4-BE49-F238E27FC236}">
                  <a16:creationId xmlns:a16="http://schemas.microsoft.com/office/drawing/2014/main" id="{98524DF4-30AC-1CA9-F906-FF7D4970DE85}"/>
                </a:ext>
              </a:extLst>
            </p:cNvPr>
            <p:cNvSpPr/>
            <p:nvPr/>
          </p:nvSpPr>
          <p:spPr>
            <a:xfrm flipH="1">
              <a:off x="2303134" y="2465179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D437E4-287C-6200-0DEA-341698F423CD}"/>
                </a:ext>
              </a:extLst>
            </p:cNvPr>
            <p:cNvGrpSpPr/>
            <p:nvPr/>
          </p:nvGrpSpPr>
          <p:grpSpPr>
            <a:xfrm>
              <a:off x="719996" y="1077942"/>
              <a:ext cx="652324" cy="1731929"/>
              <a:chOff x="719996" y="1077942"/>
              <a:chExt cx="652324" cy="1731929"/>
            </a:xfrm>
          </p:grpSpPr>
          <p:sp>
            <p:nvSpPr>
              <p:cNvPr id="1134" name="Google Shape;1134;p37">
                <a:extLst>
                  <a:ext uri="{FF2B5EF4-FFF2-40B4-BE49-F238E27FC236}">
                    <a16:creationId xmlns:a16="http://schemas.microsoft.com/office/drawing/2014/main" id="{04F19B33-837A-A967-C11A-A407A04D7D8F}"/>
                  </a:ext>
                </a:extLst>
              </p:cNvPr>
              <p:cNvSpPr/>
              <p:nvPr/>
            </p:nvSpPr>
            <p:spPr>
              <a:xfrm>
                <a:off x="857502" y="1130243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7">
                <a:extLst>
                  <a:ext uri="{FF2B5EF4-FFF2-40B4-BE49-F238E27FC236}">
                    <a16:creationId xmlns:a16="http://schemas.microsoft.com/office/drawing/2014/main" id="{89EB89BD-C033-6A74-63D5-195D73CD9F84}"/>
                  </a:ext>
                </a:extLst>
              </p:cNvPr>
              <p:cNvSpPr/>
              <p:nvPr/>
            </p:nvSpPr>
            <p:spPr>
              <a:xfrm>
                <a:off x="854173" y="1126404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7">
                <a:extLst>
                  <a:ext uri="{FF2B5EF4-FFF2-40B4-BE49-F238E27FC236}">
                    <a16:creationId xmlns:a16="http://schemas.microsoft.com/office/drawing/2014/main" id="{3ABF7936-E279-9668-A5BB-8DEEB3017760}"/>
                  </a:ext>
                </a:extLst>
              </p:cNvPr>
              <p:cNvSpPr/>
              <p:nvPr/>
            </p:nvSpPr>
            <p:spPr>
              <a:xfrm>
                <a:off x="805202" y="1077942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00B03-01AE-5176-6B52-911DE06F9058}"/>
                  </a:ext>
                </a:extLst>
              </p:cNvPr>
              <p:cNvGrpSpPr/>
              <p:nvPr/>
            </p:nvGrpSpPr>
            <p:grpSpPr>
              <a:xfrm>
                <a:off x="719996" y="1367004"/>
                <a:ext cx="57896" cy="195514"/>
                <a:chOff x="719996" y="1367004"/>
                <a:chExt cx="57896" cy="195514"/>
              </a:xfrm>
            </p:grpSpPr>
            <p:sp>
              <p:nvSpPr>
                <p:cNvPr id="1145" name="Google Shape;1145;p37">
                  <a:extLst>
                    <a:ext uri="{FF2B5EF4-FFF2-40B4-BE49-F238E27FC236}">
                      <a16:creationId xmlns:a16="http://schemas.microsoft.com/office/drawing/2014/main" id="{F02058E3-3609-351C-50A4-74437D742CDE}"/>
                    </a:ext>
                  </a:extLst>
                </p:cNvPr>
                <p:cNvSpPr/>
                <p:nvPr/>
              </p:nvSpPr>
              <p:spPr>
                <a:xfrm>
                  <a:off x="719996" y="1525015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37">
                  <a:extLst>
                    <a:ext uri="{FF2B5EF4-FFF2-40B4-BE49-F238E27FC236}">
                      <a16:creationId xmlns:a16="http://schemas.microsoft.com/office/drawing/2014/main" id="{43B73B1C-0A14-3906-240E-75652BEEA584}"/>
                    </a:ext>
                  </a:extLst>
                </p:cNvPr>
                <p:cNvSpPr/>
                <p:nvPr/>
              </p:nvSpPr>
              <p:spPr>
                <a:xfrm>
                  <a:off x="719996" y="1472160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37">
                  <a:extLst>
                    <a:ext uri="{FF2B5EF4-FFF2-40B4-BE49-F238E27FC236}">
                      <a16:creationId xmlns:a16="http://schemas.microsoft.com/office/drawing/2014/main" id="{EB87E0BC-0F2C-2700-90C5-89ADFEE2FB50}"/>
                    </a:ext>
                  </a:extLst>
                </p:cNvPr>
                <p:cNvSpPr/>
                <p:nvPr/>
              </p:nvSpPr>
              <p:spPr>
                <a:xfrm>
                  <a:off x="719996" y="1367004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37">
                  <a:extLst>
                    <a:ext uri="{FF2B5EF4-FFF2-40B4-BE49-F238E27FC236}">
                      <a16:creationId xmlns:a16="http://schemas.microsoft.com/office/drawing/2014/main" id="{91555A5F-3F50-EC3B-6009-F85CC4B9C484}"/>
                    </a:ext>
                  </a:extLst>
                </p:cNvPr>
                <p:cNvSpPr/>
                <p:nvPr/>
              </p:nvSpPr>
              <p:spPr>
                <a:xfrm>
                  <a:off x="719996" y="1419304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149" name="Google Shape;1149;p37">
                <a:extLst>
                  <a:ext uri="{FF2B5EF4-FFF2-40B4-BE49-F238E27FC236}">
                    <a16:creationId xmlns:a16="http://schemas.microsoft.com/office/drawing/2014/main" id="{8334F95F-14EF-26C9-8633-A44E946585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2317" y="1673547"/>
                <a:ext cx="2234" cy="1136324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3" name="Google Shape;9353;p62">
                <a:extLst>
                  <a:ext uri="{FF2B5EF4-FFF2-40B4-BE49-F238E27FC236}">
                    <a16:creationId xmlns:a16="http://schemas.microsoft.com/office/drawing/2014/main" id="{A3367BA3-1C6B-0F07-4DE0-D4A510CE6ADC}"/>
                  </a:ext>
                </a:extLst>
              </p:cNvPr>
              <p:cNvGrpSpPr/>
              <p:nvPr/>
            </p:nvGrpSpPr>
            <p:grpSpPr>
              <a:xfrm>
                <a:off x="942904" y="1224295"/>
                <a:ext cx="327823" cy="329566"/>
                <a:chOff x="-3852025" y="2764950"/>
                <a:chExt cx="291450" cy="293000"/>
              </a:xfrm>
              <a:solidFill>
                <a:srgbClr val="FFFFFF"/>
              </a:solidFill>
            </p:grpSpPr>
            <p:sp>
              <p:nvSpPr>
                <p:cNvPr id="34" name="Google Shape;9354;p62">
                  <a:extLst>
                    <a:ext uri="{FF2B5EF4-FFF2-40B4-BE49-F238E27FC236}">
                      <a16:creationId xmlns:a16="http://schemas.microsoft.com/office/drawing/2014/main" id="{F7D68440-D9DC-3CDF-687E-54F84AEE03B6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9355;p62">
                  <a:extLst>
                    <a:ext uri="{FF2B5EF4-FFF2-40B4-BE49-F238E27FC236}">
                      <a16:creationId xmlns:a16="http://schemas.microsoft.com/office/drawing/2014/main" id="{D3770B98-EB65-3109-B3F0-3F7C20192B1D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0F8515-A591-A018-765A-9F68703D4828}"/>
              </a:ext>
            </a:extLst>
          </p:cNvPr>
          <p:cNvGrpSpPr/>
          <p:nvPr/>
        </p:nvGrpSpPr>
        <p:grpSpPr>
          <a:xfrm>
            <a:off x="3398009" y="1529516"/>
            <a:ext cx="2248653" cy="2204375"/>
            <a:chOff x="3398009" y="1529516"/>
            <a:chExt cx="2248653" cy="2204375"/>
          </a:xfrm>
        </p:grpSpPr>
        <p:sp>
          <p:nvSpPr>
            <p:cNvPr id="1151" name="Google Shape;1151;p37">
              <a:extLst>
                <a:ext uri="{FF2B5EF4-FFF2-40B4-BE49-F238E27FC236}">
                  <a16:creationId xmlns:a16="http://schemas.microsoft.com/office/drawing/2014/main" id="{3C3CD38F-8A64-09E4-7E3B-2E5849EB2786}"/>
                </a:ext>
              </a:extLst>
            </p:cNvPr>
            <p:cNvSpPr/>
            <p:nvPr/>
          </p:nvSpPr>
          <p:spPr>
            <a:xfrm>
              <a:off x="5064145" y="164918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>
              <a:extLst>
                <a:ext uri="{FF2B5EF4-FFF2-40B4-BE49-F238E27FC236}">
                  <a16:creationId xmlns:a16="http://schemas.microsoft.com/office/drawing/2014/main" id="{52F40149-1808-B110-104C-DE4771A514E0}"/>
                </a:ext>
              </a:extLst>
            </p:cNvPr>
            <p:cNvSpPr/>
            <p:nvPr/>
          </p:nvSpPr>
          <p:spPr>
            <a:xfrm flipH="1">
              <a:off x="5027556" y="3389199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BFB0C4-5630-9DED-20E2-C43A208E3A8C}"/>
                </a:ext>
              </a:extLst>
            </p:cNvPr>
            <p:cNvGrpSpPr/>
            <p:nvPr/>
          </p:nvGrpSpPr>
          <p:grpSpPr>
            <a:xfrm>
              <a:off x="3398009" y="1529516"/>
              <a:ext cx="567118" cy="1965105"/>
              <a:chOff x="3398009" y="1529516"/>
              <a:chExt cx="567118" cy="1965105"/>
            </a:xfrm>
          </p:grpSpPr>
          <p:sp>
            <p:nvSpPr>
              <p:cNvPr id="1133" name="Google Shape;1133;p37">
                <a:extLst>
                  <a:ext uri="{FF2B5EF4-FFF2-40B4-BE49-F238E27FC236}">
                    <a16:creationId xmlns:a16="http://schemas.microsoft.com/office/drawing/2014/main" id="{D43ED15A-FC71-8FC1-74B3-24F0A49F2214}"/>
                  </a:ext>
                </a:extLst>
              </p:cNvPr>
              <p:cNvSpPr/>
              <p:nvPr/>
            </p:nvSpPr>
            <p:spPr>
              <a:xfrm>
                <a:off x="3450309" y="1581816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7">
                <a:extLst>
                  <a:ext uri="{FF2B5EF4-FFF2-40B4-BE49-F238E27FC236}">
                    <a16:creationId xmlns:a16="http://schemas.microsoft.com/office/drawing/2014/main" id="{602EA66F-649C-36A0-5E85-DF7D30B6037E}"/>
                  </a:ext>
                </a:extLst>
              </p:cNvPr>
              <p:cNvSpPr/>
              <p:nvPr/>
            </p:nvSpPr>
            <p:spPr>
              <a:xfrm>
                <a:off x="3446979" y="1577978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7">
                <a:extLst>
                  <a:ext uri="{FF2B5EF4-FFF2-40B4-BE49-F238E27FC236}">
                    <a16:creationId xmlns:a16="http://schemas.microsoft.com/office/drawing/2014/main" id="{2C11518B-5438-1607-120D-6D3469908B2B}"/>
                  </a:ext>
                </a:extLst>
              </p:cNvPr>
              <p:cNvSpPr/>
              <p:nvPr/>
            </p:nvSpPr>
            <p:spPr>
              <a:xfrm>
                <a:off x="3398009" y="1529516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4" name="Google Shape;1154;p37">
                <a:extLst>
                  <a:ext uri="{FF2B5EF4-FFF2-40B4-BE49-F238E27FC236}">
                    <a16:creationId xmlns:a16="http://schemas.microsoft.com/office/drawing/2014/main" id="{4978A6E4-580C-382D-0104-571DE47DF665}"/>
                  </a:ext>
                </a:extLst>
              </p:cNvPr>
              <p:cNvCxnSpPr/>
              <p:nvPr/>
            </p:nvCxnSpPr>
            <p:spPr>
              <a:xfrm rot="10800000">
                <a:off x="3645124" y="2125121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" name="Google Shape;9817;p63">
                <a:extLst>
                  <a:ext uri="{FF2B5EF4-FFF2-40B4-BE49-F238E27FC236}">
                    <a16:creationId xmlns:a16="http://schemas.microsoft.com/office/drawing/2014/main" id="{15C1463B-41B9-3845-A11C-531778C0AAA7}"/>
                  </a:ext>
                </a:extLst>
              </p:cNvPr>
              <p:cNvSpPr/>
              <p:nvPr/>
            </p:nvSpPr>
            <p:spPr>
              <a:xfrm>
                <a:off x="3502747" y="1687686"/>
                <a:ext cx="335240" cy="329934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26C04C-2C37-EC3A-1B7C-A7E6B9EA25FA}"/>
              </a:ext>
            </a:extLst>
          </p:cNvPr>
          <p:cNvGrpSpPr/>
          <p:nvPr/>
        </p:nvGrpSpPr>
        <p:grpSpPr>
          <a:xfrm>
            <a:off x="6021503" y="1895670"/>
            <a:ext cx="2201240" cy="2423662"/>
            <a:chOff x="6021503" y="1895670"/>
            <a:chExt cx="2201240" cy="242366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7A7FC26-7110-B229-60DD-95BA676745CD}"/>
                </a:ext>
              </a:extLst>
            </p:cNvPr>
            <p:cNvGrpSpPr/>
            <p:nvPr/>
          </p:nvGrpSpPr>
          <p:grpSpPr>
            <a:xfrm>
              <a:off x="7639051" y="2033889"/>
              <a:ext cx="583692" cy="2285443"/>
              <a:chOff x="7639051" y="2033889"/>
              <a:chExt cx="583692" cy="2285443"/>
            </a:xfrm>
          </p:grpSpPr>
          <p:sp>
            <p:nvSpPr>
              <p:cNvPr id="1156" name="Google Shape;1156;p37">
                <a:extLst>
                  <a:ext uri="{FF2B5EF4-FFF2-40B4-BE49-F238E27FC236}">
                    <a16:creationId xmlns:a16="http://schemas.microsoft.com/office/drawing/2014/main" id="{854C9875-B707-BAA2-AF70-837C97E6321D}"/>
                  </a:ext>
                </a:extLst>
              </p:cNvPr>
              <p:cNvSpPr/>
              <p:nvPr/>
            </p:nvSpPr>
            <p:spPr>
              <a:xfrm>
                <a:off x="7639051" y="2033889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7">
                <a:extLst>
                  <a:ext uri="{FF2B5EF4-FFF2-40B4-BE49-F238E27FC236}">
                    <a16:creationId xmlns:a16="http://schemas.microsoft.com/office/drawing/2014/main" id="{131CBC1E-58FB-B693-4AC8-A7C7278B3A2C}"/>
                  </a:ext>
                </a:extLst>
              </p:cNvPr>
              <p:cNvSpPr/>
              <p:nvPr/>
            </p:nvSpPr>
            <p:spPr>
              <a:xfrm flipH="1">
                <a:off x="7639625" y="3974640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9FDA550-C5D4-A238-2507-1407B7516F78}"/>
                </a:ext>
              </a:extLst>
            </p:cNvPr>
            <p:cNvGrpSpPr/>
            <p:nvPr/>
          </p:nvGrpSpPr>
          <p:grpSpPr>
            <a:xfrm>
              <a:off x="6021503" y="1895670"/>
              <a:ext cx="567118" cy="1965105"/>
              <a:chOff x="6021503" y="1895670"/>
              <a:chExt cx="567118" cy="1965105"/>
            </a:xfrm>
          </p:grpSpPr>
          <p:sp>
            <p:nvSpPr>
              <p:cNvPr id="1132" name="Google Shape;1132;p37">
                <a:extLst>
                  <a:ext uri="{FF2B5EF4-FFF2-40B4-BE49-F238E27FC236}">
                    <a16:creationId xmlns:a16="http://schemas.microsoft.com/office/drawing/2014/main" id="{E78C69C3-F63F-45AC-7955-DE27BF1F2514}"/>
                  </a:ext>
                </a:extLst>
              </p:cNvPr>
              <p:cNvSpPr/>
              <p:nvPr/>
            </p:nvSpPr>
            <p:spPr>
              <a:xfrm>
                <a:off x="6080177" y="1941597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7">
                <a:extLst>
                  <a:ext uri="{FF2B5EF4-FFF2-40B4-BE49-F238E27FC236}">
                    <a16:creationId xmlns:a16="http://schemas.microsoft.com/office/drawing/2014/main" id="{F59061A8-E294-DCC4-D179-38D69B56C806}"/>
                  </a:ext>
                </a:extLst>
              </p:cNvPr>
              <p:cNvSpPr/>
              <p:nvPr/>
            </p:nvSpPr>
            <p:spPr>
              <a:xfrm>
                <a:off x="6070474" y="1944132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7">
                <a:extLst>
                  <a:ext uri="{FF2B5EF4-FFF2-40B4-BE49-F238E27FC236}">
                    <a16:creationId xmlns:a16="http://schemas.microsoft.com/office/drawing/2014/main" id="{FDC354AB-1A43-2788-76A5-1EB8ECB272AE}"/>
                  </a:ext>
                </a:extLst>
              </p:cNvPr>
              <p:cNvSpPr/>
              <p:nvPr/>
            </p:nvSpPr>
            <p:spPr>
              <a:xfrm>
                <a:off x="6021503" y="1895670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9" name="Google Shape;1159;p37">
                <a:extLst>
                  <a:ext uri="{FF2B5EF4-FFF2-40B4-BE49-F238E27FC236}">
                    <a16:creationId xmlns:a16="http://schemas.microsoft.com/office/drawing/2014/main" id="{7D19089B-8A38-C0F1-6D62-FE0216C1061E}"/>
                  </a:ext>
                </a:extLst>
              </p:cNvPr>
              <p:cNvCxnSpPr/>
              <p:nvPr/>
            </p:nvCxnSpPr>
            <p:spPr>
              <a:xfrm rot="10800000">
                <a:off x="6268618" y="2491275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" name="Google Shape;5675;p53">
                <a:extLst>
                  <a:ext uri="{FF2B5EF4-FFF2-40B4-BE49-F238E27FC236}">
                    <a16:creationId xmlns:a16="http://schemas.microsoft.com/office/drawing/2014/main" id="{2FAFDD17-B817-D5DC-0B32-6DE74DA9065F}"/>
                  </a:ext>
                </a:extLst>
              </p:cNvPr>
              <p:cNvGrpSpPr/>
              <p:nvPr/>
            </p:nvGrpSpPr>
            <p:grpSpPr>
              <a:xfrm>
                <a:off x="6116428" y="2034817"/>
                <a:ext cx="377222" cy="352525"/>
                <a:chOff x="6239575" y="4416275"/>
                <a:chExt cx="489625" cy="449175"/>
              </a:xfrm>
              <a:solidFill>
                <a:srgbClr val="FFFFFF"/>
              </a:solidFill>
            </p:grpSpPr>
            <p:sp>
              <p:nvSpPr>
                <p:cNvPr id="3" name="Google Shape;5676;p53">
                  <a:extLst>
                    <a:ext uri="{FF2B5EF4-FFF2-40B4-BE49-F238E27FC236}">
                      <a16:creationId xmlns:a16="http://schemas.microsoft.com/office/drawing/2014/main" id="{8A990EA4-5BC9-ACE9-E43A-C6A5970F7CEB}"/>
                    </a:ext>
                  </a:extLst>
                </p:cNvPr>
                <p:cNvSpPr/>
                <p:nvPr/>
              </p:nvSpPr>
              <p:spPr>
                <a:xfrm>
                  <a:off x="6239575" y="4416275"/>
                  <a:ext cx="489625" cy="4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5" h="17967" extrusionOk="0">
                      <a:moveTo>
                        <a:pt x="9792" y="1132"/>
                      </a:moveTo>
                      <a:cubicBezTo>
                        <a:pt x="10374" y="1132"/>
                        <a:pt x="10955" y="1424"/>
                        <a:pt x="11278" y="2009"/>
                      </a:cubicBezTo>
                      <a:lnTo>
                        <a:pt x="18111" y="14313"/>
                      </a:lnTo>
                      <a:cubicBezTo>
                        <a:pt x="18404" y="14838"/>
                        <a:pt x="18395" y="15481"/>
                        <a:pt x="18087" y="15998"/>
                      </a:cubicBezTo>
                      <a:cubicBezTo>
                        <a:pt x="17786" y="16518"/>
                        <a:pt x="17232" y="16834"/>
                        <a:pt x="16634" y="16834"/>
                      </a:cubicBezTo>
                      <a:cubicBezTo>
                        <a:pt x="16631" y="16834"/>
                        <a:pt x="16628" y="16834"/>
                        <a:pt x="16625" y="16834"/>
                      </a:cubicBezTo>
                      <a:lnTo>
                        <a:pt x="2962" y="16834"/>
                      </a:lnTo>
                      <a:cubicBezTo>
                        <a:pt x="1667" y="16834"/>
                        <a:pt x="849" y="15445"/>
                        <a:pt x="1474" y="14313"/>
                      </a:cubicBezTo>
                      <a:lnTo>
                        <a:pt x="8307" y="2009"/>
                      </a:lnTo>
                      <a:cubicBezTo>
                        <a:pt x="8630" y="1424"/>
                        <a:pt x="9211" y="1132"/>
                        <a:pt x="9792" y="1132"/>
                      </a:cubicBezTo>
                      <a:close/>
                      <a:moveTo>
                        <a:pt x="9792" y="1"/>
                      </a:moveTo>
                      <a:cubicBezTo>
                        <a:pt x="8763" y="1"/>
                        <a:pt x="7815" y="559"/>
                        <a:pt x="7317" y="1462"/>
                      </a:cubicBezTo>
                      <a:lnTo>
                        <a:pt x="483" y="13766"/>
                      </a:lnTo>
                      <a:cubicBezTo>
                        <a:pt x="0" y="14642"/>
                        <a:pt x="15" y="15711"/>
                        <a:pt x="523" y="16574"/>
                      </a:cubicBezTo>
                      <a:cubicBezTo>
                        <a:pt x="1033" y="17435"/>
                        <a:pt x="1960" y="17966"/>
                        <a:pt x="2962" y="17966"/>
                      </a:cubicBezTo>
                      <a:lnTo>
                        <a:pt x="16625" y="17966"/>
                      </a:lnTo>
                      <a:cubicBezTo>
                        <a:pt x="17625" y="17966"/>
                        <a:pt x="18555" y="17435"/>
                        <a:pt x="19062" y="16574"/>
                      </a:cubicBezTo>
                      <a:cubicBezTo>
                        <a:pt x="19572" y="15711"/>
                        <a:pt x="19585" y="14642"/>
                        <a:pt x="19101" y="13766"/>
                      </a:cubicBezTo>
                      <a:lnTo>
                        <a:pt x="12271" y="1462"/>
                      </a:lnTo>
                      <a:cubicBezTo>
                        <a:pt x="11770" y="559"/>
                        <a:pt x="10822" y="1"/>
                        <a:pt x="97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6" name="Google Shape;5677;p53">
                  <a:extLst>
                    <a:ext uri="{FF2B5EF4-FFF2-40B4-BE49-F238E27FC236}">
                      <a16:creationId xmlns:a16="http://schemas.microsoft.com/office/drawing/2014/main" id="{DA444798-3667-1F4B-76EA-73F4BF7A059A}"/>
                    </a:ext>
                  </a:extLst>
                </p:cNvPr>
                <p:cNvSpPr/>
                <p:nvPr/>
              </p:nvSpPr>
              <p:spPr>
                <a:xfrm>
                  <a:off x="6438550" y="4723875"/>
                  <a:ext cx="88350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398" extrusionOk="0">
                      <a:moveTo>
                        <a:pt x="1830" y="1132"/>
                      </a:moveTo>
                      <a:cubicBezTo>
                        <a:pt x="2122" y="1132"/>
                        <a:pt x="2401" y="1358"/>
                        <a:pt x="2401" y="1701"/>
                      </a:cubicBezTo>
                      <a:cubicBezTo>
                        <a:pt x="2401" y="2012"/>
                        <a:pt x="2147" y="2266"/>
                        <a:pt x="1833" y="2266"/>
                      </a:cubicBezTo>
                      <a:cubicBezTo>
                        <a:pt x="1329" y="2266"/>
                        <a:pt x="1076" y="1656"/>
                        <a:pt x="1432" y="1299"/>
                      </a:cubicBezTo>
                      <a:cubicBezTo>
                        <a:pt x="1548" y="1184"/>
                        <a:pt x="1691" y="1132"/>
                        <a:pt x="1830" y="1132"/>
                      </a:cubicBezTo>
                      <a:close/>
                      <a:moveTo>
                        <a:pt x="1833" y="1"/>
                      </a:moveTo>
                      <a:cubicBezTo>
                        <a:pt x="1145" y="1"/>
                        <a:pt x="526" y="415"/>
                        <a:pt x="263" y="1049"/>
                      </a:cubicBezTo>
                      <a:cubicBezTo>
                        <a:pt x="1" y="1683"/>
                        <a:pt x="146" y="2414"/>
                        <a:pt x="632" y="2900"/>
                      </a:cubicBezTo>
                      <a:cubicBezTo>
                        <a:pt x="957" y="3225"/>
                        <a:pt x="1391" y="3397"/>
                        <a:pt x="1833" y="3397"/>
                      </a:cubicBezTo>
                      <a:cubicBezTo>
                        <a:pt x="2052" y="3397"/>
                        <a:pt x="2273" y="3355"/>
                        <a:pt x="2483" y="3268"/>
                      </a:cubicBezTo>
                      <a:cubicBezTo>
                        <a:pt x="3117" y="3005"/>
                        <a:pt x="3533" y="2386"/>
                        <a:pt x="3533" y="1701"/>
                      </a:cubicBezTo>
                      <a:cubicBezTo>
                        <a:pt x="3530" y="762"/>
                        <a:pt x="2772" y="1"/>
                        <a:pt x="18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7" name="Google Shape;5678;p53">
                  <a:extLst>
                    <a:ext uri="{FF2B5EF4-FFF2-40B4-BE49-F238E27FC236}">
                      <a16:creationId xmlns:a16="http://schemas.microsoft.com/office/drawing/2014/main" id="{FA6AEE58-901D-7560-E10E-3D0671164332}"/>
                    </a:ext>
                  </a:extLst>
                </p:cNvPr>
                <p:cNvSpPr/>
                <p:nvPr/>
              </p:nvSpPr>
              <p:spPr>
                <a:xfrm>
                  <a:off x="6441950" y="4497425"/>
                  <a:ext cx="84950" cy="1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8" h="7930" extrusionOk="0">
                      <a:moveTo>
                        <a:pt x="1697" y="1133"/>
                      </a:moveTo>
                      <a:cubicBezTo>
                        <a:pt x="2011" y="1133"/>
                        <a:pt x="2265" y="1387"/>
                        <a:pt x="2265" y="1701"/>
                      </a:cubicBezTo>
                      <a:lnTo>
                        <a:pt x="2265" y="6230"/>
                      </a:lnTo>
                      <a:cubicBezTo>
                        <a:pt x="2265" y="6544"/>
                        <a:pt x="2011" y="6797"/>
                        <a:pt x="1697" y="6797"/>
                      </a:cubicBezTo>
                      <a:cubicBezTo>
                        <a:pt x="1383" y="6797"/>
                        <a:pt x="1133" y="6544"/>
                        <a:pt x="1133" y="6230"/>
                      </a:cubicBezTo>
                      <a:lnTo>
                        <a:pt x="1133" y="1701"/>
                      </a:lnTo>
                      <a:cubicBezTo>
                        <a:pt x="1133" y="1387"/>
                        <a:pt x="1383" y="1133"/>
                        <a:pt x="1697" y="1133"/>
                      </a:cubicBezTo>
                      <a:close/>
                      <a:moveTo>
                        <a:pt x="1697" y="1"/>
                      </a:moveTo>
                      <a:cubicBezTo>
                        <a:pt x="758" y="1"/>
                        <a:pt x="1" y="762"/>
                        <a:pt x="1" y="1701"/>
                      </a:cubicBezTo>
                      <a:lnTo>
                        <a:pt x="1" y="6233"/>
                      </a:lnTo>
                      <a:cubicBezTo>
                        <a:pt x="1" y="7169"/>
                        <a:pt x="758" y="7930"/>
                        <a:pt x="1697" y="7930"/>
                      </a:cubicBezTo>
                      <a:cubicBezTo>
                        <a:pt x="2636" y="7930"/>
                        <a:pt x="3397" y="7169"/>
                        <a:pt x="3397" y="6233"/>
                      </a:cubicBezTo>
                      <a:lnTo>
                        <a:pt x="3397" y="1701"/>
                      </a:lnTo>
                      <a:cubicBezTo>
                        <a:pt x="3397" y="762"/>
                        <a:pt x="2636" y="1"/>
                        <a:pt x="16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732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build="p"/>
      <p:bldP spid="1136" grpId="0"/>
      <p:bldP spid="1137" grpId="0" build="p"/>
      <p:bldP spid="1138" grpId="0" build="p"/>
      <p:bldP spid="1139" grpId="0"/>
      <p:bldP spid="11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C9258D37-5654-11E5-4444-A1EDD7E29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F141DDDB-D24F-50E6-4840-75CAF8CF95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559436FB-357C-EF8B-40DB-172108EBF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401" y="2367173"/>
            <a:ext cx="345757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Training Results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7EE975B2-0171-1949-71B7-9C18A28416E9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DFA0AC4A-1CCA-97BA-4C52-F186644B3C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D506FF9C-9137-1949-6174-560EECD7C3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B1E56D02-3DC9-AD67-26C9-3A26D54171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E41FD997-7AEB-6CEB-BC6C-FEC3E7EDDF50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6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40"/>
          <p:cNvPicPr preferRelativeResize="0"/>
          <p:nvPr/>
        </p:nvPicPr>
        <p:blipFill rotWithShape="1">
          <a:blip r:embed="rId3">
            <a:alphaModFix/>
          </a:blip>
          <a:srcRect l="38900" t="-2030" r="25895" b="2030"/>
          <a:stretch/>
        </p:blipFill>
        <p:spPr>
          <a:xfrm>
            <a:off x="499718" y="1605450"/>
            <a:ext cx="1845773" cy="29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7;p31">
            <a:extLst>
              <a:ext uri="{FF2B5EF4-FFF2-40B4-BE49-F238E27FC236}">
                <a16:creationId xmlns:a16="http://schemas.microsoft.com/office/drawing/2014/main" id="{53306748-0FA9-BAF8-9D18-E8F4082F222A}"/>
              </a:ext>
            </a:extLst>
          </p:cNvPr>
          <p:cNvSpPr txBox="1">
            <a:spLocks/>
          </p:cNvSpPr>
          <p:nvPr/>
        </p:nvSpPr>
        <p:spPr>
          <a:xfrm>
            <a:off x="3102750" y="146305"/>
            <a:ext cx="481809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Training Datasets Roadmap</a:t>
            </a:r>
          </a:p>
        </p:txBody>
      </p:sp>
      <p:grpSp>
        <p:nvGrpSpPr>
          <p:cNvPr id="43" name="Google Shape;1790;p45">
            <a:extLst>
              <a:ext uri="{FF2B5EF4-FFF2-40B4-BE49-F238E27FC236}">
                <a16:creationId xmlns:a16="http://schemas.microsoft.com/office/drawing/2014/main" id="{B347A29F-976E-097F-3D3F-B7685F8D3B31}"/>
              </a:ext>
            </a:extLst>
          </p:cNvPr>
          <p:cNvGrpSpPr/>
          <p:nvPr/>
        </p:nvGrpSpPr>
        <p:grpSpPr>
          <a:xfrm>
            <a:off x="3642614" y="2294380"/>
            <a:ext cx="3206075" cy="1157548"/>
            <a:chOff x="238125" y="1662850"/>
            <a:chExt cx="7137300" cy="2217100"/>
          </a:xfrm>
        </p:grpSpPr>
        <p:sp>
          <p:nvSpPr>
            <p:cNvPr id="44" name="Google Shape;1791;p45">
              <a:extLst>
                <a:ext uri="{FF2B5EF4-FFF2-40B4-BE49-F238E27FC236}">
                  <a16:creationId xmlns:a16="http://schemas.microsoft.com/office/drawing/2014/main" id="{89E1F520-B7A6-98A8-A8D2-1360DB43D832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2;p45">
              <a:extLst>
                <a:ext uri="{FF2B5EF4-FFF2-40B4-BE49-F238E27FC236}">
                  <a16:creationId xmlns:a16="http://schemas.microsoft.com/office/drawing/2014/main" id="{6C160B76-E98A-107D-CCA4-63168CA96C4F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93;p45">
              <a:extLst>
                <a:ext uri="{FF2B5EF4-FFF2-40B4-BE49-F238E27FC236}">
                  <a16:creationId xmlns:a16="http://schemas.microsoft.com/office/drawing/2014/main" id="{6030A7BE-6E33-15E3-30A4-CAD18E29EC17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94;p45">
              <a:extLst>
                <a:ext uri="{FF2B5EF4-FFF2-40B4-BE49-F238E27FC236}">
                  <a16:creationId xmlns:a16="http://schemas.microsoft.com/office/drawing/2014/main" id="{9F17AE4A-CD1C-BDCF-574C-254FE489AECE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95;p45">
              <a:extLst>
                <a:ext uri="{FF2B5EF4-FFF2-40B4-BE49-F238E27FC236}">
                  <a16:creationId xmlns:a16="http://schemas.microsoft.com/office/drawing/2014/main" id="{223B2A36-CC5B-32A5-3BBB-4B84EDC6AE2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96;p45">
              <a:extLst>
                <a:ext uri="{FF2B5EF4-FFF2-40B4-BE49-F238E27FC236}">
                  <a16:creationId xmlns:a16="http://schemas.microsoft.com/office/drawing/2014/main" id="{3BC8592C-5843-342C-6562-FD363ABFA07D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97;p45">
              <a:extLst>
                <a:ext uri="{FF2B5EF4-FFF2-40B4-BE49-F238E27FC236}">
                  <a16:creationId xmlns:a16="http://schemas.microsoft.com/office/drawing/2014/main" id="{498CFC80-E34C-6D14-6F8E-2E2C61FC6A93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98;p45">
              <a:extLst>
                <a:ext uri="{FF2B5EF4-FFF2-40B4-BE49-F238E27FC236}">
                  <a16:creationId xmlns:a16="http://schemas.microsoft.com/office/drawing/2014/main" id="{A9A055D0-9552-F6C7-5D5C-E7610E9BF7B8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99;p45">
              <a:extLst>
                <a:ext uri="{FF2B5EF4-FFF2-40B4-BE49-F238E27FC236}">
                  <a16:creationId xmlns:a16="http://schemas.microsoft.com/office/drawing/2014/main" id="{70D608C7-18EF-66DF-0ED0-EF5E25F761E8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00;p45">
              <a:extLst>
                <a:ext uri="{FF2B5EF4-FFF2-40B4-BE49-F238E27FC236}">
                  <a16:creationId xmlns:a16="http://schemas.microsoft.com/office/drawing/2014/main" id="{C6CC6CB4-91A7-0E11-6A73-A48BA1EB7738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801;p45">
            <a:extLst>
              <a:ext uri="{FF2B5EF4-FFF2-40B4-BE49-F238E27FC236}">
                <a16:creationId xmlns:a16="http://schemas.microsoft.com/office/drawing/2014/main" id="{195F396F-86C7-88AF-F25F-A93B1122CFD4}"/>
              </a:ext>
            </a:extLst>
          </p:cNvPr>
          <p:cNvGrpSpPr/>
          <p:nvPr/>
        </p:nvGrpSpPr>
        <p:grpSpPr>
          <a:xfrm>
            <a:off x="3642614" y="3516993"/>
            <a:ext cx="3206075" cy="1157548"/>
            <a:chOff x="238125" y="1662850"/>
            <a:chExt cx="7137300" cy="2217100"/>
          </a:xfrm>
        </p:grpSpPr>
        <p:sp>
          <p:nvSpPr>
            <p:cNvPr id="55" name="Google Shape;1802;p45">
              <a:extLst>
                <a:ext uri="{FF2B5EF4-FFF2-40B4-BE49-F238E27FC236}">
                  <a16:creationId xmlns:a16="http://schemas.microsoft.com/office/drawing/2014/main" id="{0918D74B-EB83-4332-A77C-1E98D992FB23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03;p45">
              <a:extLst>
                <a:ext uri="{FF2B5EF4-FFF2-40B4-BE49-F238E27FC236}">
                  <a16:creationId xmlns:a16="http://schemas.microsoft.com/office/drawing/2014/main" id="{817FD53E-B703-1B61-BBDB-14D8E7028387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04;p45">
              <a:extLst>
                <a:ext uri="{FF2B5EF4-FFF2-40B4-BE49-F238E27FC236}">
                  <a16:creationId xmlns:a16="http://schemas.microsoft.com/office/drawing/2014/main" id="{24427ADA-07FA-5F7F-FB3A-71AF79F3E613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05;p45">
              <a:extLst>
                <a:ext uri="{FF2B5EF4-FFF2-40B4-BE49-F238E27FC236}">
                  <a16:creationId xmlns:a16="http://schemas.microsoft.com/office/drawing/2014/main" id="{D70449DC-F54A-10FA-32CB-894CEB514A4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06;p45">
              <a:extLst>
                <a:ext uri="{FF2B5EF4-FFF2-40B4-BE49-F238E27FC236}">
                  <a16:creationId xmlns:a16="http://schemas.microsoft.com/office/drawing/2014/main" id="{34F165AC-A975-91A8-CBE8-17657676E1E1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07;p45">
              <a:extLst>
                <a:ext uri="{FF2B5EF4-FFF2-40B4-BE49-F238E27FC236}">
                  <a16:creationId xmlns:a16="http://schemas.microsoft.com/office/drawing/2014/main" id="{2F00A9C3-65DF-2C07-BACD-783DB802DAF9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08;p45">
              <a:extLst>
                <a:ext uri="{FF2B5EF4-FFF2-40B4-BE49-F238E27FC236}">
                  <a16:creationId xmlns:a16="http://schemas.microsoft.com/office/drawing/2014/main" id="{E9B010F8-7407-A633-CD6E-7C26B011032D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09;p45">
              <a:extLst>
                <a:ext uri="{FF2B5EF4-FFF2-40B4-BE49-F238E27FC236}">
                  <a16:creationId xmlns:a16="http://schemas.microsoft.com/office/drawing/2014/main" id="{B353B800-A828-66E0-3035-0CD37ABA5BAF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10;p45">
              <a:extLst>
                <a:ext uri="{FF2B5EF4-FFF2-40B4-BE49-F238E27FC236}">
                  <a16:creationId xmlns:a16="http://schemas.microsoft.com/office/drawing/2014/main" id="{2867351C-14A4-79AF-58CE-FE4BD193C5AF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811;p45">
              <a:extLst>
                <a:ext uri="{FF2B5EF4-FFF2-40B4-BE49-F238E27FC236}">
                  <a16:creationId xmlns:a16="http://schemas.microsoft.com/office/drawing/2014/main" id="{93C42379-28FB-A545-BBA5-F876E9948C3C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812;p45">
            <a:extLst>
              <a:ext uri="{FF2B5EF4-FFF2-40B4-BE49-F238E27FC236}">
                <a16:creationId xmlns:a16="http://schemas.microsoft.com/office/drawing/2014/main" id="{34C05BB1-B257-A3BF-7C5B-3B68E675D23A}"/>
              </a:ext>
            </a:extLst>
          </p:cNvPr>
          <p:cNvGrpSpPr/>
          <p:nvPr/>
        </p:nvGrpSpPr>
        <p:grpSpPr>
          <a:xfrm>
            <a:off x="3642414" y="1092505"/>
            <a:ext cx="3206075" cy="1157548"/>
            <a:chOff x="238125" y="1662850"/>
            <a:chExt cx="7137300" cy="2217100"/>
          </a:xfrm>
        </p:grpSpPr>
        <p:sp>
          <p:nvSpPr>
            <p:cNvPr id="1577" name="Google Shape;1813;p45">
              <a:extLst>
                <a:ext uri="{FF2B5EF4-FFF2-40B4-BE49-F238E27FC236}">
                  <a16:creationId xmlns:a16="http://schemas.microsoft.com/office/drawing/2014/main" id="{C103BD97-E6BE-6181-16F6-837502A598D1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814;p45">
              <a:extLst>
                <a:ext uri="{FF2B5EF4-FFF2-40B4-BE49-F238E27FC236}">
                  <a16:creationId xmlns:a16="http://schemas.microsoft.com/office/drawing/2014/main" id="{894DFBF3-8CA4-1FF0-030B-1504B626DE8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815;p45">
              <a:extLst>
                <a:ext uri="{FF2B5EF4-FFF2-40B4-BE49-F238E27FC236}">
                  <a16:creationId xmlns:a16="http://schemas.microsoft.com/office/drawing/2014/main" id="{B0D82CFE-6FBF-A18A-67D6-DAD121E9809B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816;p45">
              <a:extLst>
                <a:ext uri="{FF2B5EF4-FFF2-40B4-BE49-F238E27FC236}">
                  <a16:creationId xmlns:a16="http://schemas.microsoft.com/office/drawing/2014/main" id="{613DEE67-6153-C1C6-D0B8-23FD829277B9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817;p45">
              <a:extLst>
                <a:ext uri="{FF2B5EF4-FFF2-40B4-BE49-F238E27FC236}">
                  <a16:creationId xmlns:a16="http://schemas.microsoft.com/office/drawing/2014/main" id="{B4B0896C-ADFF-54BD-2229-D9223C2D9E85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818;p45">
              <a:extLst>
                <a:ext uri="{FF2B5EF4-FFF2-40B4-BE49-F238E27FC236}">
                  <a16:creationId xmlns:a16="http://schemas.microsoft.com/office/drawing/2014/main" id="{37736F84-1799-129C-E546-159D47CF531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819;p45">
              <a:extLst>
                <a:ext uri="{FF2B5EF4-FFF2-40B4-BE49-F238E27FC236}">
                  <a16:creationId xmlns:a16="http://schemas.microsoft.com/office/drawing/2014/main" id="{492C4734-B9E2-D030-DBDB-6999B005B975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820;p45">
              <a:extLst>
                <a:ext uri="{FF2B5EF4-FFF2-40B4-BE49-F238E27FC236}">
                  <a16:creationId xmlns:a16="http://schemas.microsoft.com/office/drawing/2014/main" id="{00662787-8258-BE0D-03A6-662A03DF738D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821;p45">
              <a:extLst>
                <a:ext uri="{FF2B5EF4-FFF2-40B4-BE49-F238E27FC236}">
                  <a16:creationId xmlns:a16="http://schemas.microsoft.com/office/drawing/2014/main" id="{CC31AF6A-4D7E-C466-276C-E78ED35CB6B9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822;p45">
              <a:extLst>
                <a:ext uri="{FF2B5EF4-FFF2-40B4-BE49-F238E27FC236}">
                  <a16:creationId xmlns:a16="http://schemas.microsoft.com/office/drawing/2014/main" id="{8660F081-D805-C5FB-FB36-B4BAD7D5D37E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825;p45">
            <a:extLst>
              <a:ext uri="{FF2B5EF4-FFF2-40B4-BE49-F238E27FC236}">
                <a16:creationId xmlns:a16="http://schemas.microsoft.com/office/drawing/2014/main" id="{CE7EE158-229A-CBEE-B074-58BE44300A39}"/>
              </a:ext>
            </a:extLst>
          </p:cNvPr>
          <p:cNvSpPr txBox="1"/>
          <p:nvPr/>
        </p:nvSpPr>
        <p:spPr>
          <a:xfrm>
            <a:off x="3886181" y="1291781"/>
            <a:ext cx="26799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Meso4 (Enhanced version)</a:t>
            </a:r>
            <a:endParaRPr sz="16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Original DeepFake Dataset (image-based)</a:t>
            </a:r>
            <a:b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588" name="Google Shape;1826;p45">
            <a:extLst>
              <a:ext uri="{FF2B5EF4-FFF2-40B4-BE49-F238E27FC236}">
                <a16:creationId xmlns:a16="http://schemas.microsoft.com/office/drawing/2014/main" id="{41BCD222-F8FC-67D1-4ABB-3002A79AB8AC}"/>
              </a:ext>
            </a:extLst>
          </p:cNvPr>
          <p:cNvSpPr txBox="1"/>
          <p:nvPr/>
        </p:nvSpPr>
        <p:spPr>
          <a:xfrm>
            <a:off x="3838681" y="2507231"/>
            <a:ext cx="26799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Meso-Inception4 (Enhanced version)</a:t>
            </a:r>
            <a:endParaRPr sz="16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spcBef>
                <a:spcPts val="100"/>
              </a:spcBef>
            </a:pP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Original </a:t>
            </a:r>
            <a:r>
              <a:rPr lang="en-US" sz="1000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DeepFake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Dataset (image-based)</a:t>
            </a:r>
            <a:b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lang="en-U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9" name="Google Shape;1827;p45">
            <a:extLst>
              <a:ext uri="{FF2B5EF4-FFF2-40B4-BE49-F238E27FC236}">
                <a16:creationId xmlns:a16="http://schemas.microsoft.com/office/drawing/2014/main" id="{26724297-BCC1-926B-C47B-40CB16AA0C44}"/>
              </a:ext>
            </a:extLst>
          </p:cNvPr>
          <p:cNvSpPr txBox="1"/>
          <p:nvPr/>
        </p:nvSpPr>
        <p:spPr>
          <a:xfrm>
            <a:off x="3886181" y="3714381"/>
            <a:ext cx="26799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Meso3D (Integrated version)</a:t>
            </a:r>
            <a:endParaRPr sz="18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FaceForensics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++ </a:t>
            </a:r>
            <a:r>
              <a:rPr lang="en-US" sz="1000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DeepFake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-based videos Dataset</a:t>
            </a:r>
            <a:b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lang="en-U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cxnSp>
        <p:nvCxnSpPr>
          <p:cNvPr id="1591" name="Google Shape;1829;p45">
            <a:extLst>
              <a:ext uri="{FF2B5EF4-FFF2-40B4-BE49-F238E27FC236}">
                <a16:creationId xmlns:a16="http://schemas.microsoft.com/office/drawing/2014/main" id="{4100EE6F-6FAB-2147-36B0-B58FAD3E5C9C}"/>
              </a:ext>
            </a:extLst>
          </p:cNvPr>
          <p:cNvCxnSpPr/>
          <p:nvPr/>
        </p:nvCxnSpPr>
        <p:spPr>
          <a:xfrm>
            <a:off x="1927231" y="2898952"/>
            <a:ext cx="15465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7" name="Group 1596">
            <a:extLst>
              <a:ext uri="{FF2B5EF4-FFF2-40B4-BE49-F238E27FC236}">
                <a16:creationId xmlns:a16="http://schemas.microsoft.com/office/drawing/2014/main" id="{A61732A6-EE17-E782-A91C-0DB1E38EFF28}"/>
              </a:ext>
            </a:extLst>
          </p:cNvPr>
          <p:cNvGrpSpPr/>
          <p:nvPr/>
        </p:nvGrpSpPr>
        <p:grpSpPr>
          <a:xfrm>
            <a:off x="1927231" y="1452656"/>
            <a:ext cx="1675949" cy="624932"/>
            <a:chOff x="1927231" y="1452656"/>
            <a:chExt cx="1675949" cy="624932"/>
          </a:xfrm>
        </p:grpSpPr>
        <p:cxnSp>
          <p:nvCxnSpPr>
            <p:cNvPr id="1590" name="Google Shape;1828;p45">
              <a:extLst>
                <a:ext uri="{FF2B5EF4-FFF2-40B4-BE49-F238E27FC236}">
                  <a16:creationId xmlns:a16="http://schemas.microsoft.com/office/drawing/2014/main" id="{71C57885-A499-2ACE-1679-EB6BDE95F082}"/>
                </a:ext>
              </a:extLst>
            </p:cNvPr>
            <p:cNvCxnSpPr/>
            <p:nvPr/>
          </p:nvCxnSpPr>
          <p:spPr>
            <a:xfrm>
              <a:off x="1927231" y="2075906"/>
              <a:ext cx="1177200" cy="0"/>
            </a:xfrm>
            <a:prstGeom prst="straightConnector1">
              <a:avLst/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831;p45">
              <a:extLst>
                <a:ext uri="{FF2B5EF4-FFF2-40B4-BE49-F238E27FC236}">
                  <a16:creationId xmlns:a16="http://schemas.microsoft.com/office/drawing/2014/main" id="{D42B65ED-8EB1-F956-7303-CBA040773C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040499" y="1514906"/>
              <a:ext cx="624932" cy="500431"/>
            </a:xfrm>
            <a:prstGeom prst="bentConnector3">
              <a:avLst>
                <a:gd name="adj1" fmla="val 101307"/>
              </a:avLst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98" name="Group 1597">
            <a:extLst>
              <a:ext uri="{FF2B5EF4-FFF2-40B4-BE49-F238E27FC236}">
                <a16:creationId xmlns:a16="http://schemas.microsoft.com/office/drawing/2014/main" id="{70FD8E50-983C-8752-0487-902CB7775A4A}"/>
              </a:ext>
            </a:extLst>
          </p:cNvPr>
          <p:cNvGrpSpPr/>
          <p:nvPr/>
        </p:nvGrpSpPr>
        <p:grpSpPr>
          <a:xfrm>
            <a:off x="1927231" y="3886583"/>
            <a:ext cx="1566719" cy="282900"/>
            <a:chOff x="1927231" y="3886583"/>
            <a:chExt cx="1566719" cy="282900"/>
          </a:xfrm>
        </p:grpSpPr>
        <p:cxnSp>
          <p:nvCxnSpPr>
            <p:cNvPr id="1592" name="Google Shape;1830;p45">
              <a:extLst>
                <a:ext uri="{FF2B5EF4-FFF2-40B4-BE49-F238E27FC236}">
                  <a16:creationId xmlns:a16="http://schemas.microsoft.com/office/drawing/2014/main" id="{D132183E-C221-1BD5-B069-22E90545FF86}"/>
                </a:ext>
              </a:extLst>
            </p:cNvPr>
            <p:cNvCxnSpPr/>
            <p:nvPr/>
          </p:nvCxnSpPr>
          <p:spPr>
            <a:xfrm>
              <a:off x="1927231" y="3888252"/>
              <a:ext cx="1177200" cy="0"/>
            </a:xfrm>
            <a:prstGeom prst="straightConnector1">
              <a:avLst/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832;p45">
              <a:extLst>
                <a:ext uri="{FF2B5EF4-FFF2-40B4-BE49-F238E27FC236}">
                  <a16:creationId xmlns:a16="http://schemas.microsoft.com/office/drawing/2014/main" id="{E9DE85B1-9CAA-C074-04A9-7625701B97B7}"/>
                </a:ext>
              </a:extLst>
            </p:cNvPr>
            <p:cNvCxnSpPr/>
            <p:nvPr/>
          </p:nvCxnSpPr>
          <p:spPr>
            <a:xfrm>
              <a:off x="3102750" y="3886583"/>
              <a:ext cx="391200" cy="282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1588" grpId="0"/>
      <p:bldP spid="15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5721" y="655464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67;p31">
            <a:extLst>
              <a:ext uri="{FF2B5EF4-FFF2-40B4-BE49-F238E27FC236}">
                <a16:creationId xmlns:a16="http://schemas.microsoft.com/office/drawing/2014/main" id="{74F34289-D4A1-05A9-1038-080531AAF702}"/>
              </a:ext>
            </a:extLst>
          </p:cNvPr>
          <p:cNvSpPr txBox="1">
            <a:spLocks/>
          </p:cNvSpPr>
          <p:nvPr/>
        </p:nvSpPr>
        <p:spPr>
          <a:xfrm>
            <a:off x="2756141" y="36203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Meso-4 Refined</a:t>
            </a:r>
          </a:p>
        </p:txBody>
      </p:sp>
      <p:pic>
        <p:nvPicPr>
          <p:cNvPr id="17" name="Google Shape;794;p34">
            <a:extLst>
              <a:ext uri="{FF2B5EF4-FFF2-40B4-BE49-F238E27FC236}">
                <a16:creationId xmlns:a16="http://schemas.microsoft.com/office/drawing/2014/main" id="{6F772349-2326-7955-1CA8-0C507A815A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3778" y="655463"/>
            <a:ext cx="5471159" cy="33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2676EA-18D6-B585-59BC-C4376087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" y="1262050"/>
            <a:ext cx="3543299" cy="24078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D3CDC-FE30-2E66-D874-7BDF26EA1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40" y="1262051"/>
            <a:ext cx="3653688" cy="2407838"/>
          </a:xfrm>
          <a:prstGeom prst="rect">
            <a:avLst/>
          </a:prstGeom>
        </p:spPr>
      </p:pic>
      <p:sp>
        <p:nvSpPr>
          <p:cNvPr id="2" name="Google Shape;1137;p37">
            <a:extLst>
              <a:ext uri="{FF2B5EF4-FFF2-40B4-BE49-F238E27FC236}">
                <a16:creationId xmlns:a16="http://schemas.microsoft.com/office/drawing/2014/main" id="{14A9FE70-77A1-EAF9-09C1-71F5BE2E0041}"/>
              </a:ext>
            </a:extLst>
          </p:cNvPr>
          <p:cNvSpPr txBox="1">
            <a:spLocks/>
          </p:cNvSpPr>
          <p:nvPr/>
        </p:nvSpPr>
        <p:spPr>
          <a:xfrm>
            <a:off x="4947417" y="3841945"/>
            <a:ext cx="2244713" cy="74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3F3F3"/>
                </a:solidFill>
              </a:rPr>
              <a:t>Validation Accuracy = 93.50%</a:t>
            </a:r>
            <a:br>
              <a:rPr lang="en-US" sz="1200" dirty="0">
                <a:solidFill>
                  <a:srgbClr val="F3F3F3"/>
                </a:solidFill>
              </a:rPr>
            </a:br>
            <a:r>
              <a:rPr lang="en-US" sz="1200" dirty="0">
                <a:solidFill>
                  <a:srgbClr val="F3F3F3"/>
                </a:solidFill>
              </a:rPr>
              <a:t>Test Accuracy = 92.41%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D0DCCC4-775E-6B65-8A9C-68F84CF7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4">
            <a:extLst>
              <a:ext uri="{FF2B5EF4-FFF2-40B4-BE49-F238E27FC236}">
                <a16:creationId xmlns:a16="http://schemas.microsoft.com/office/drawing/2014/main" id="{9BF15B39-1D90-8E81-5D6A-CDC106806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5721" y="655464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67;p31">
            <a:extLst>
              <a:ext uri="{FF2B5EF4-FFF2-40B4-BE49-F238E27FC236}">
                <a16:creationId xmlns:a16="http://schemas.microsoft.com/office/drawing/2014/main" id="{9040D89C-3AE3-BA1F-6969-F2971EBCC1CC}"/>
              </a:ext>
            </a:extLst>
          </p:cNvPr>
          <p:cNvSpPr txBox="1">
            <a:spLocks/>
          </p:cNvSpPr>
          <p:nvPr/>
        </p:nvSpPr>
        <p:spPr>
          <a:xfrm>
            <a:off x="1887461" y="35982"/>
            <a:ext cx="470383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MesoInception-4 Refined</a:t>
            </a:r>
          </a:p>
        </p:txBody>
      </p:sp>
      <p:pic>
        <p:nvPicPr>
          <p:cNvPr id="17" name="Google Shape;794;p34">
            <a:extLst>
              <a:ext uri="{FF2B5EF4-FFF2-40B4-BE49-F238E27FC236}">
                <a16:creationId xmlns:a16="http://schemas.microsoft.com/office/drawing/2014/main" id="{8F1C55BD-5C2F-AC40-E0BE-784203B4A1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3778" y="655463"/>
            <a:ext cx="5471159" cy="33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262D5E-3B54-7E9E-4421-C0099BDD9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24" y="1250900"/>
            <a:ext cx="3569970" cy="2429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4E4CB-1C71-0FF2-0510-F077DD693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" y="1262051"/>
            <a:ext cx="3569970" cy="2418409"/>
          </a:xfrm>
          <a:prstGeom prst="rect">
            <a:avLst/>
          </a:prstGeom>
        </p:spPr>
      </p:pic>
      <p:sp>
        <p:nvSpPr>
          <p:cNvPr id="2" name="Google Shape;1137;p37">
            <a:extLst>
              <a:ext uri="{FF2B5EF4-FFF2-40B4-BE49-F238E27FC236}">
                <a16:creationId xmlns:a16="http://schemas.microsoft.com/office/drawing/2014/main" id="{768AA40E-FFC3-0165-C059-344E4F1CBCC1}"/>
              </a:ext>
            </a:extLst>
          </p:cNvPr>
          <p:cNvSpPr txBox="1">
            <a:spLocks/>
          </p:cNvSpPr>
          <p:nvPr/>
        </p:nvSpPr>
        <p:spPr>
          <a:xfrm>
            <a:off x="4947417" y="3841945"/>
            <a:ext cx="2244713" cy="74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3F3F3"/>
                </a:solidFill>
              </a:rPr>
              <a:t>Validation Accuracy = 93.13%</a:t>
            </a:r>
            <a:br>
              <a:rPr lang="en-US" sz="1200" dirty="0">
                <a:solidFill>
                  <a:srgbClr val="F3F3F3"/>
                </a:solidFill>
              </a:rPr>
            </a:br>
            <a:r>
              <a:rPr lang="en-US" sz="1200" dirty="0">
                <a:solidFill>
                  <a:srgbClr val="F3F3F3"/>
                </a:solidFill>
              </a:rPr>
              <a:t>Test Accuracy = 94.1%</a:t>
            </a:r>
          </a:p>
        </p:txBody>
      </p:sp>
    </p:spTree>
    <p:extLst>
      <p:ext uri="{BB962C8B-B14F-4D97-AF65-F5344CB8AC3E}">
        <p14:creationId xmlns:p14="http://schemas.microsoft.com/office/powerpoint/2010/main" val="12576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BAA144D-7E8C-924B-F28C-BE8F6AC1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4">
            <a:extLst>
              <a:ext uri="{FF2B5EF4-FFF2-40B4-BE49-F238E27FC236}">
                <a16:creationId xmlns:a16="http://schemas.microsoft.com/office/drawing/2014/main" id="{043AAF27-EFB4-ABB7-2731-CF83315BEE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5721" y="655464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67;p31">
            <a:extLst>
              <a:ext uri="{FF2B5EF4-FFF2-40B4-BE49-F238E27FC236}">
                <a16:creationId xmlns:a16="http://schemas.microsoft.com/office/drawing/2014/main" id="{90D68352-D660-3A15-1158-9CD536B6C7CA}"/>
              </a:ext>
            </a:extLst>
          </p:cNvPr>
          <p:cNvSpPr txBox="1">
            <a:spLocks/>
          </p:cNvSpPr>
          <p:nvPr/>
        </p:nvSpPr>
        <p:spPr>
          <a:xfrm>
            <a:off x="1887461" y="35982"/>
            <a:ext cx="470383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Meso-3D</a:t>
            </a:r>
          </a:p>
        </p:txBody>
      </p:sp>
      <p:pic>
        <p:nvPicPr>
          <p:cNvPr id="17" name="Google Shape;794;p34">
            <a:extLst>
              <a:ext uri="{FF2B5EF4-FFF2-40B4-BE49-F238E27FC236}">
                <a16:creationId xmlns:a16="http://schemas.microsoft.com/office/drawing/2014/main" id="{B802A983-1385-1C8B-6574-C878601A2F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3778" y="655463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37;p37">
            <a:extLst>
              <a:ext uri="{FF2B5EF4-FFF2-40B4-BE49-F238E27FC236}">
                <a16:creationId xmlns:a16="http://schemas.microsoft.com/office/drawing/2014/main" id="{471D3A80-61E9-698E-C317-B08053A4B1A3}"/>
              </a:ext>
            </a:extLst>
          </p:cNvPr>
          <p:cNvSpPr txBox="1">
            <a:spLocks/>
          </p:cNvSpPr>
          <p:nvPr/>
        </p:nvSpPr>
        <p:spPr>
          <a:xfrm>
            <a:off x="4947417" y="3841945"/>
            <a:ext cx="2244713" cy="74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3F3F3"/>
                </a:solidFill>
              </a:rPr>
              <a:t>Validation Accuracy = 86.49%</a:t>
            </a:r>
            <a:br>
              <a:rPr lang="en-US" sz="1200" dirty="0">
                <a:solidFill>
                  <a:srgbClr val="F3F3F3"/>
                </a:solidFill>
              </a:rPr>
            </a:br>
            <a:r>
              <a:rPr lang="en-US" sz="1200" dirty="0">
                <a:solidFill>
                  <a:srgbClr val="F3F3F3"/>
                </a:solidFill>
              </a:rPr>
              <a:t>Test Accuracy = 82.89%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8E536-9969-6FF9-BC67-2E145419D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" y="1244917"/>
            <a:ext cx="3569970" cy="240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B97E0-6C6C-6CD6-0C31-E3F8A34F9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295" y="1236142"/>
            <a:ext cx="3562563" cy="24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3E289152-C4BC-D644-6E6B-F95D5F25F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DD37EC27-1EC2-25A0-C64D-42738E1A35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0C5CAD05-6FB9-6FDF-3ABA-F79B441F69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602" y="2367173"/>
            <a:ext cx="394433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Implementation Results &amp; Benchmarking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1C43E2AD-0164-E17C-8FE5-529184BEA3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689FEC81-F46F-4296-3E8B-19FC929FEA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C7FDFAF6-63CA-2B4E-A7EA-B0CEC944C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9CD4014A-5FD3-F891-5864-7D2B1963B34F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BEA5BA0-021A-9A8B-AC85-13C55E4CBECC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0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80231B06-330A-3E34-18C1-740F2C53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2F823-4BED-2463-9F39-6C61CD4FC90B}"/>
              </a:ext>
            </a:extLst>
          </p:cNvPr>
          <p:cNvGrpSpPr/>
          <p:nvPr/>
        </p:nvGrpSpPr>
        <p:grpSpPr>
          <a:xfrm>
            <a:off x="3271091" y="2875857"/>
            <a:ext cx="2592882" cy="449006"/>
            <a:chOff x="3271091" y="2875857"/>
            <a:chExt cx="2592882" cy="449006"/>
          </a:xfrm>
        </p:grpSpPr>
        <p:sp>
          <p:nvSpPr>
            <p:cNvPr id="12" name="Google Shape;637;p29">
              <a:extLst>
                <a:ext uri="{FF2B5EF4-FFF2-40B4-BE49-F238E27FC236}">
                  <a16:creationId xmlns:a16="http://schemas.microsoft.com/office/drawing/2014/main" id="{ED2618B4-060A-9F2E-443E-590496A146AA}"/>
                </a:ext>
              </a:extLst>
            </p:cNvPr>
            <p:cNvSpPr/>
            <p:nvPr/>
          </p:nvSpPr>
          <p:spPr>
            <a:xfrm>
              <a:off x="3271091" y="2875857"/>
              <a:ext cx="2510669" cy="40726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3" name="Google Shape;639;p29">
              <a:extLst>
                <a:ext uri="{FF2B5EF4-FFF2-40B4-BE49-F238E27FC236}">
                  <a16:creationId xmlns:a16="http://schemas.microsoft.com/office/drawing/2014/main" id="{8E5316E2-BCB7-7350-D7BF-AC535448B2FF}"/>
                </a:ext>
              </a:extLst>
            </p:cNvPr>
            <p:cNvSpPr/>
            <p:nvPr/>
          </p:nvSpPr>
          <p:spPr>
            <a:xfrm>
              <a:off x="5778973" y="3239440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D7605A65-CD82-1964-B7B1-B11E868C0D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26475" y="394175"/>
            <a:ext cx="2163756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Base-line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4" name="Google Shape;634;p29">
            <a:extLst>
              <a:ext uri="{FF2B5EF4-FFF2-40B4-BE49-F238E27FC236}">
                <a16:creationId xmlns:a16="http://schemas.microsoft.com/office/drawing/2014/main" id="{1599C645-C493-47D1-E541-6B7BB07EF9C7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6240854" y="740529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Refined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B41020BE-B1F2-B0DD-E01C-0E6B04CEF3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636" name="Google Shape;636;p29">
            <a:extLst>
              <a:ext uri="{FF2B5EF4-FFF2-40B4-BE49-F238E27FC236}">
                <a16:creationId xmlns:a16="http://schemas.microsoft.com/office/drawing/2014/main" id="{954E8B18-7BEB-1AF7-3995-627B7B84D9E2}"/>
              </a:ext>
            </a:extLst>
          </p:cNvPr>
          <p:cNvSpPr/>
          <p:nvPr/>
        </p:nvSpPr>
        <p:spPr>
          <a:xfrm>
            <a:off x="-226353" y="747909"/>
            <a:ext cx="9925446" cy="2606024"/>
          </a:xfrm>
          <a:custGeom>
            <a:avLst/>
            <a:gdLst/>
            <a:ahLst/>
            <a:cxnLst/>
            <a:rect l="l" t="t" r="r" b="b"/>
            <a:pathLst>
              <a:path w="281533" h="103675" fill="none" extrusionOk="0">
                <a:moveTo>
                  <a:pt x="281533" y="284"/>
                </a:moveTo>
                <a:lnTo>
                  <a:pt x="202438" y="0"/>
                </a:lnTo>
                <a:lnTo>
                  <a:pt x="75469" y="103675"/>
                </a:lnTo>
                <a:lnTo>
                  <a:pt x="1" y="103675"/>
                </a:lnTo>
              </a:path>
            </a:pathLst>
          </a:custGeom>
          <a:noFill/>
          <a:ln w="10800" cap="flat" cmpd="sng">
            <a:solidFill>
              <a:srgbClr val="FFFAF0"/>
            </a:solidFill>
            <a:prstDash val="solid"/>
            <a:miter lim="113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77AB6-6951-D5F0-99AD-24C489C92FB0}"/>
              </a:ext>
            </a:extLst>
          </p:cNvPr>
          <p:cNvGrpSpPr/>
          <p:nvPr/>
        </p:nvGrpSpPr>
        <p:grpSpPr>
          <a:xfrm>
            <a:off x="3684821" y="1493363"/>
            <a:ext cx="1180478" cy="439157"/>
            <a:chOff x="3684821" y="1493363"/>
            <a:chExt cx="1180478" cy="439157"/>
          </a:xfrm>
        </p:grpSpPr>
        <p:sp>
          <p:nvSpPr>
            <p:cNvPr id="638" name="Google Shape;638;p29">
              <a:extLst>
                <a:ext uri="{FF2B5EF4-FFF2-40B4-BE49-F238E27FC236}">
                  <a16:creationId xmlns:a16="http://schemas.microsoft.com/office/drawing/2014/main" id="{61760969-8503-5233-3607-D5D5EF0CC4D5}"/>
                </a:ext>
              </a:extLst>
            </p:cNvPr>
            <p:cNvSpPr/>
            <p:nvPr/>
          </p:nvSpPr>
          <p:spPr>
            <a:xfrm>
              <a:off x="3769389" y="1536974"/>
              <a:ext cx="1095910" cy="39554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>
              <a:extLst>
                <a:ext uri="{FF2B5EF4-FFF2-40B4-BE49-F238E27FC236}">
                  <a16:creationId xmlns:a16="http://schemas.microsoft.com/office/drawing/2014/main" id="{1D374E57-0F6A-86F6-6B1F-FB5B9917EBAB}"/>
                </a:ext>
              </a:extLst>
            </p:cNvPr>
            <p:cNvSpPr/>
            <p:nvPr/>
          </p:nvSpPr>
          <p:spPr>
            <a:xfrm>
              <a:off x="3684821" y="1493363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A49A4807-CD2F-A2BF-F4AB-1610DC3A6FF0}"/>
              </a:ext>
            </a:extLst>
          </p:cNvPr>
          <p:cNvSpPr txBox="1">
            <a:spLocks/>
          </p:cNvSpPr>
          <p:nvPr/>
        </p:nvSpPr>
        <p:spPr>
          <a:xfrm>
            <a:off x="4584941" y="-25172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Outputs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3C91651-59C9-B7C6-BF8B-CCAC64E7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1305648"/>
            <a:ext cx="3530462" cy="9462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cture 2, Picture">
            <a:extLst>
              <a:ext uri="{FF2B5EF4-FFF2-40B4-BE49-F238E27FC236}">
                <a16:creationId xmlns:a16="http://schemas.microsoft.com/office/drawing/2014/main" id="{40980916-9B19-1BAB-E98D-E3323DC7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59" y="1578786"/>
            <a:ext cx="2435503" cy="318700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A84216A-4C8C-A26E-0DAC-D14E4107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842" y="3195185"/>
            <a:ext cx="3811420" cy="156264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8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4" grpId="0"/>
      <p:bldP spid="6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>
          <a:extLst>
            <a:ext uri="{FF2B5EF4-FFF2-40B4-BE49-F238E27FC236}">
              <a16:creationId xmlns:a16="http://schemas.microsoft.com/office/drawing/2014/main" id="{736D46D0-6295-321D-9650-954AFA21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9997CBF0-5E36-346A-DAA3-529B4C8C52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26475" y="394175"/>
            <a:ext cx="2163756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Base-line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4" name="Google Shape;634;p29">
            <a:extLst>
              <a:ext uri="{FF2B5EF4-FFF2-40B4-BE49-F238E27FC236}">
                <a16:creationId xmlns:a16="http://schemas.microsoft.com/office/drawing/2014/main" id="{D639627E-4979-6C5A-D89A-B50B6FD955C7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6240854" y="740529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Refined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2DD828B9-AA23-7A47-AF26-7D2110E4B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636" name="Google Shape;636;p29">
            <a:extLst>
              <a:ext uri="{FF2B5EF4-FFF2-40B4-BE49-F238E27FC236}">
                <a16:creationId xmlns:a16="http://schemas.microsoft.com/office/drawing/2014/main" id="{03350F16-76E2-F416-5010-B6B58DEA75F5}"/>
              </a:ext>
            </a:extLst>
          </p:cNvPr>
          <p:cNvSpPr/>
          <p:nvPr/>
        </p:nvSpPr>
        <p:spPr>
          <a:xfrm>
            <a:off x="-226353" y="747909"/>
            <a:ext cx="9925446" cy="3655062"/>
          </a:xfrm>
          <a:custGeom>
            <a:avLst/>
            <a:gdLst/>
            <a:ahLst/>
            <a:cxnLst/>
            <a:rect l="l" t="t" r="r" b="b"/>
            <a:pathLst>
              <a:path w="281533" h="103675" fill="none" extrusionOk="0">
                <a:moveTo>
                  <a:pt x="281533" y="284"/>
                </a:moveTo>
                <a:lnTo>
                  <a:pt x="202438" y="0"/>
                </a:lnTo>
                <a:lnTo>
                  <a:pt x="75469" y="103675"/>
                </a:lnTo>
                <a:lnTo>
                  <a:pt x="1" y="103675"/>
                </a:lnTo>
              </a:path>
            </a:pathLst>
          </a:custGeom>
          <a:noFill/>
          <a:ln w="10800" cap="flat" cmpd="sng">
            <a:solidFill>
              <a:srgbClr val="FFFAF0"/>
            </a:solidFill>
            <a:prstDash val="solid"/>
            <a:miter lim="113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AEB9C-B6B0-2C24-0526-06DAC2FC0FBF}"/>
              </a:ext>
            </a:extLst>
          </p:cNvPr>
          <p:cNvGrpSpPr/>
          <p:nvPr/>
        </p:nvGrpSpPr>
        <p:grpSpPr>
          <a:xfrm>
            <a:off x="3458658" y="3567515"/>
            <a:ext cx="2592882" cy="449006"/>
            <a:chOff x="3458658" y="3567515"/>
            <a:chExt cx="2592882" cy="449006"/>
          </a:xfrm>
        </p:grpSpPr>
        <p:sp>
          <p:nvSpPr>
            <p:cNvPr id="637" name="Google Shape;637;p29">
              <a:extLst>
                <a:ext uri="{FF2B5EF4-FFF2-40B4-BE49-F238E27FC236}">
                  <a16:creationId xmlns:a16="http://schemas.microsoft.com/office/drawing/2014/main" id="{20C10FF7-C3E5-9952-9786-EB226EC8D974}"/>
                </a:ext>
              </a:extLst>
            </p:cNvPr>
            <p:cNvSpPr/>
            <p:nvPr/>
          </p:nvSpPr>
          <p:spPr>
            <a:xfrm>
              <a:off x="3458658" y="3567515"/>
              <a:ext cx="2510669" cy="40726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9" name="Google Shape;639;p29">
              <a:extLst>
                <a:ext uri="{FF2B5EF4-FFF2-40B4-BE49-F238E27FC236}">
                  <a16:creationId xmlns:a16="http://schemas.microsoft.com/office/drawing/2014/main" id="{5D3DC578-4F1C-AC6A-D468-F4CE08A054B2}"/>
                </a:ext>
              </a:extLst>
            </p:cNvPr>
            <p:cNvSpPr/>
            <p:nvPr/>
          </p:nvSpPr>
          <p:spPr>
            <a:xfrm>
              <a:off x="5966540" y="3931098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8568DA-6E2A-FBFF-0C62-D95FA507C361}"/>
              </a:ext>
            </a:extLst>
          </p:cNvPr>
          <p:cNvGrpSpPr/>
          <p:nvPr/>
        </p:nvGrpSpPr>
        <p:grpSpPr>
          <a:xfrm>
            <a:off x="3684821" y="1493363"/>
            <a:ext cx="1757720" cy="450877"/>
            <a:chOff x="3684821" y="1493363"/>
            <a:chExt cx="1757720" cy="450877"/>
          </a:xfrm>
        </p:grpSpPr>
        <p:sp>
          <p:nvSpPr>
            <p:cNvPr id="638" name="Google Shape;638;p29">
              <a:extLst>
                <a:ext uri="{FF2B5EF4-FFF2-40B4-BE49-F238E27FC236}">
                  <a16:creationId xmlns:a16="http://schemas.microsoft.com/office/drawing/2014/main" id="{46CA7341-621F-1144-D672-5B0F53501EEE}"/>
                </a:ext>
              </a:extLst>
            </p:cNvPr>
            <p:cNvSpPr/>
            <p:nvPr/>
          </p:nvSpPr>
          <p:spPr>
            <a:xfrm>
              <a:off x="3769388" y="1536974"/>
              <a:ext cx="1673153" cy="40726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>
              <a:extLst>
                <a:ext uri="{FF2B5EF4-FFF2-40B4-BE49-F238E27FC236}">
                  <a16:creationId xmlns:a16="http://schemas.microsoft.com/office/drawing/2014/main" id="{4FA7C019-98EC-1A6E-717E-9ACA3F506B21}"/>
                </a:ext>
              </a:extLst>
            </p:cNvPr>
            <p:cNvSpPr/>
            <p:nvPr/>
          </p:nvSpPr>
          <p:spPr>
            <a:xfrm>
              <a:off x="3684821" y="1493363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AAA1A7B9-B927-CBFC-B87E-A8F753A22913}"/>
              </a:ext>
            </a:extLst>
          </p:cNvPr>
          <p:cNvSpPr txBox="1">
            <a:spLocks/>
          </p:cNvSpPr>
          <p:nvPr/>
        </p:nvSpPr>
        <p:spPr>
          <a:xfrm>
            <a:off x="4584941" y="-25172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Outputs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A170CF-C7B5-B5DD-74A1-C6C35910B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3" t="-2282" b="1"/>
          <a:stretch/>
        </p:blipFill>
        <p:spPr bwMode="auto">
          <a:xfrm>
            <a:off x="7389492" y="1712557"/>
            <a:ext cx="1267375" cy="31733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DACB0F-7E88-A90E-C3D2-4B365445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9"/>
          <a:stretch/>
        </p:blipFill>
        <p:spPr bwMode="auto">
          <a:xfrm>
            <a:off x="6037080" y="1557250"/>
            <a:ext cx="1258494" cy="29630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7C97F-ACA5-D15B-3CE0-6093F258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86" y="1414724"/>
            <a:ext cx="3362649" cy="94620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89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9C0D4A75-CF55-52C3-853D-6442BD06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CF68B59E-26B6-EC05-048A-720B8E56B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0718" y="1503140"/>
            <a:ext cx="865895" cy="4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EAFBB777-1702-0D8B-3493-028C00F077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C4F6F80F-71F8-090A-D691-66375295B9FF}"/>
              </a:ext>
            </a:extLst>
          </p:cNvPr>
          <p:cNvSpPr txBox="1">
            <a:spLocks/>
          </p:cNvSpPr>
          <p:nvPr/>
        </p:nvSpPr>
        <p:spPr>
          <a:xfrm>
            <a:off x="923546" y="77097"/>
            <a:ext cx="797211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Comparison of Test Results on Deepfake Dataset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760492-50D9-6999-1922-2FCFEE8181A1}"/>
              </a:ext>
            </a:extLst>
          </p:cNvPr>
          <p:cNvCxnSpPr>
            <a:cxnSpLocks/>
          </p:cNvCxnSpPr>
          <p:nvPr/>
        </p:nvCxnSpPr>
        <p:spPr>
          <a:xfrm>
            <a:off x="3386034" y="1503140"/>
            <a:ext cx="364" cy="235710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C12016-6F7A-F964-3685-310BC3069B8B}"/>
              </a:ext>
            </a:extLst>
          </p:cNvPr>
          <p:cNvCxnSpPr>
            <a:cxnSpLocks/>
          </p:cNvCxnSpPr>
          <p:nvPr/>
        </p:nvCxnSpPr>
        <p:spPr>
          <a:xfrm>
            <a:off x="4950439" y="1503140"/>
            <a:ext cx="0" cy="2357107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Google Shape;631;p29">
            <a:extLst>
              <a:ext uri="{FF2B5EF4-FFF2-40B4-BE49-F238E27FC236}">
                <a16:creationId xmlns:a16="http://schemas.microsoft.com/office/drawing/2014/main" id="{5D81A3BE-5B60-1234-C4D0-76E8BB38664F}"/>
              </a:ext>
            </a:extLst>
          </p:cNvPr>
          <p:cNvSpPr txBox="1">
            <a:spLocks/>
          </p:cNvSpPr>
          <p:nvPr/>
        </p:nvSpPr>
        <p:spPr>
          <a:xfrm>
            <a:off x="1563732" y="2140653"/>
            <a:ext cx="1822302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Base-Model Weights</a:t>
            </a:r>
          </a:p>
        </p:txBody>
      </p:sp>
      <p:sp>
        <p:nvSpPr>
          <p:cNvPr id="12" name="Google Shape;631;p29">
            <a:extLst>
              <a:ext uri="{FF2B5EF4-FFF2-40B4-BE49-F238E27FC236}">
                <a16:creationId xmlns:a16="http://schemas.microsoft.com/office/drawing/2014/main" id="{17AD7994-0096-1578-7209-DE0C8E154BA2}"/>
              </a:ext>
            </a:extLst>
          </p:cNvPr>
          <p:cNvSpPr txBox="1">
            <a:spLocks/>
          </p:cNvSpPr>
          <p:nvPr/>
        </p:nvSpPr>
        <p:spPr>
          <a:xfrm>
            <a:off x="1563732" y="3098083"/>
            <a:ext cx="1822302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Fine Tuned Weights</a:t>
            </a:r>
          </a:p>
        </p:txBody>
      </p:sp>
      <p:sp>
        <p:nvSpPr>
          <p:cNvPr id="13" name="Google Shape;631;p29">
            <a:extLst>
              <a:ext uri="{FF2B5EF4-FFF2-40B4-BE49-F238E27FC236}">
                <a16:creationId xmlns:a16="http://schemas.microsoft.com/office/drawing/2014/main" id="{25726C80-8DB8-647E-D722-E5FD25995162}"/>
              </a:ext>
            </a:extLst>
          </p:cNvPr>
          <p:cNvSpPr txBox="1">
            <a:spLocks/>
          </p:cNvSpPr>
          <p:nvPr/>
        </p:nvSpPr>
        <p:spPr>
          <a:xfrm>
            <a:off x="3804519" y="1483871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Loss</a:t>
            </a:r>
          </a:p>
        </p:txBody>
      </p:sp>
      <p:sp>
        <p:nvSpPr>
          <p:cNvPr id="14" name="Google Shape;631;p29">
            <a:extLst>
              <a:ext uri="{FF2B5EF4-FFF2-40B4-BE49-F238E27FC236}">
                <a16:creationId xmlns:a16="http://schemas.microsoft.com/office/drawing/2014/main" id="{C7F0641B-1C32-11ED-DC2E-D8F965B50A0F}"/>
              </a:ext>
            </a:extLst>
          </p:cNvPr>
          <p:cNvSpPr txBox="1">
            <a:spLocks/>
          </p:cNvSpPr>
          <p:nvPr/>
        </p:nvSpPr>
        <p:spPr>
          <a:xfrm>
            <a:off x="5418320" y="1470774"/>
            <a:ext cx="1444114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Accuracy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0E7ECD-BB40-FEB6-2ADE-E1051ABC41ED}"/>
              </a:ext>
            </a:extLst>
          </p:cNvPr>
          <p:cNvCxnSpPr>
            <a:cxnSpLocks/>
          </p:cNvCxnSpPr>
          <p:nvPr/>
        </p:nvCxnSpPr>
        <p:spPr>
          <a:xfrm>
            <a:off x="1563732" y="1916914"/>
            <a:ext cx="5412032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BA7F1F-7470-E5DA-3C4B-1AD9A1E74536}"/>
              </a:ext>
            </a:extLst>
          </p:cNvPr>
          <p:cNvCxnSpPr>
            <a:cxnSpLocks/>
          </p:cNvCxnSpPr>
          <p:nvPr/>
        </p:nvCxnSpPr>
        <p:spPr>
          <a:xfrm>
            <a:off x="1563732" y="2810532"/>
            <a:ext cx="5412032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Google Shape;631;p29">
            <a:extLst>
              <a:ext uri="{FF2B5EF4-FFF2-40B4-BE49-F238E27FC236}">
                <a16:creationId xmlns:a16="http://schemas.microsoft.com/office/drawing/2014/main" id="{07F523C0-834B-4D3E-7703-3185B2CA0C3F}"/>
              </a:ext>
            </a:extLst>
          </p:cNvPr>
          <p:cNvSpPr txBox="1">
            <a:spLocks/>
          </p:cNvSpPr>
          <p:nvPr/>
        </p:nvSpPr>
        <p:spPr>
          <a:xfrm>
            <a:off x="3860377" y="2172378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0.086</a:t>
            </a:r>
          </a:p>
        </p:txBody>
      </p:sp>
      <p:sp>
        <p:nvSpPr>
          <p:cNvPr id="22" name="Google Shape;631;p29">
            <a:extLst>
              <a:ext uri="{FF2B5EF4-FFF2-40B4-BE49-F238E27FC236}">
                <a16:creationId xmlns:a16="http://schemas.microsoft.com/office/drawing/2014/main" id="{F7C1F0A9-CE42-D982-452C-18211AB6A188}"/>
              </a:ext>
            </a:extLst>
          </p:cNvPr>
          <p:cNvSpPr txBox="1">
            <a:spLocks/>
          </p:cNvSpPr>
          <p:nvPr/>
        </p:nvSpPr>
        <p:spPr>
          <a:xfrm>
            <a:off x="3836800" y="313799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0.057</a:t>
            </a:r>
          </a:p>
        </p:txBody>
      </p:sp>
      <p:sp>
        <p:nvSpPr>
          <p:cNvPr id="23" name="Google Shape;631;p29">
            <a:extLst>
              <a:ext uri="{FF2B5EF4-FFF2-40B4-BE49-F238E27FC236}">
                <a16:creationId xmlns:a16="http://schemas.microsoft.com/office/drawing/2014/main" id="{732D2657-625E-5A3F-22E5-250BCA256947}"/>
              </a:ext>
            </a:extLst>
          </p:cNvPr>
          <p:cNvSpPr txBox="1">
            <a:spLocks/>
          </p:cNvSpPr>
          <p:nvPr/>
        </p:nvSpPr>
        <p:spPr>
          <a:xfrm>
            <a:off x="5648586" y="2182094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89.4%</a:t>
            </a:r>
          </a:p>
        </p:txBody>
      </p:sp>
      <p:sp>
        <p:nvSpPr>
          <p:cNvPr id="24" name="Google Shape;631;p29">
            <a:extLst>
              <a:ext uri="{FF2B5EF4-FFF2-40B4-BE49-F238E27FC236}">
                <a16:creationId xmlns:a16="http://schemas.microsoft.com/office/drawing/2014/main" id="{478B5AD5-4705-C9A6-E5BE-D6806D905B27}"/>
              </a:ext>
            </a:extLst>
          </p:cNvPr>
          <p:cNvSpPr txBox="1">
            <a:spLocks/>
          </p:cNvSpPr>
          <p:nvPr/>
        </p:nvSpPr>
        <p:spPr>
          <a:xfrm>
            <a:off x="5648585" y="3193124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92.4%</a:t>
            </a:r>
          </a:p>
        </p:txBody>
      </p:sp>
    </p:spTree>
    <p:extLst>
      <p:ext uri="{BB962C8B-B14F-4D97-AF65-F5344CB8AC3E}">
        <p14:creationId xmlns:p14="http://schemas.microsoft.com/office/powerpoint/2010/main" val="28440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11" grpId="0"/>
      <p:bldP spid="12" grpId="0"/>
      <p:bldP spid="13" grpId="0"/>
      <p:bldP spid="14" grpId="0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4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54972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4745753" y="1285483"/>
            <a:ext cx="2251800" cy="429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168218" y="1205545"/>
            <a:ext cx="61644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563729" y="2308535"/>
            <a:ext cx="3018026" cy="3815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3F3F3"/>
                </a:solidFill>
              </a:rPr>
              <a:t>Implement  &amp; challenge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4926728" y="2141739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5626339" y="3258723"/>
            <a:ext cx="2251800" cy="458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Training Results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4926728" y="3177532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4804065" y="4447128"/>
            <a:ext cx="40714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F3F3F3"/>
                </a:solidFill>
              </a:rPr>
              <a:t>Implementation Results and Benchmarking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4220575" y="3977663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8" grpId="0"/>
      <p:bldP spid="510" grpId="0"/>
      <p:bldP spid="511" grpId="0"/>
      <p:bldP spid="513" grpId="0"/>
      <p:bldP spid="514" grpId="0"/>
      <p:bldP spid="5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9BD1ADF5-B423-4BC4-AEEB-BC825DFD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4C516852-ECEB-C1B7-09CB-B9DFD88CBB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7639" y="1586269"/>
            <a:ext cx="1178593" cy="4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Dataset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19B01466-6A02-0B38-9708-2A5D1C5E76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ED0C5446-0A00-F28E-1432-13223B222EF7}"/>
              </a:ext>
            </a:extLst>
          </p:cNvPr>
          <p:cNvSpPr txBox="1">
            <a:spLocks/>
          </p:cNvSpPr>
          <p:nvPr/>
        </p:nvSpPr>
        <p:spPr>
          <a:xfrm>
            <a:off x="2229788" y="84083"/>
            <a:ext cx="518741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50 Deepfake Videos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912375-3E8A-AB0A-560F-37D856375F76}"/>
              </a:ext>
            </a:extLst>
          </p:cNvPr>
          <p:cNvCxnSpPr>
            <a:cxnSpLocks/>
          </p:cNvCxnSpPr>
          <p:nvPr/>
        </p:nvCxnSpPr>
        <p:spPr>
          <a:xfrm>
            <a:off x="2706257" y="1586269"/>
            <a:ext cx="0" cy="238751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B8173-F655-A199-8151-376F0B8352A5}"/>
              </a:ext>
            </a:extLst>
          </p:cNvPr>
          <p:cNvCxnSpPr>
            <a:cxnSpLocks/>
          </p:cNvCxnSpPr>
          <p:nvPr/>
        </p:nvCxnSpPr>
        <p:spPr>
          <a:xfrm>
            <a:off x="4126095" y="1553902"/>
            <a:ext cx="0" cy="2519335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Google Shape;631;p29">
            <a:extLst>
              <a:ext uri="{FF2B5EF4-FFF2-40B4-BE49-F238E27FC236}">
                <a16:creationId xmlns:a16="http://schemas.microsoft.com/office/drawing/2014/main" id="{53B63CC3-C1BE-2D1A-6D44-BF5B5962FB8C}"/>
              </a:ext>
            </a:extLst>
          </p:cNvPr>
          <p:cNvSpPr txBox="1">
            <a:spLocks/>
          </p:cNvSpPr>
          <p:nvPr/>
        </p:nvSpPr>
        <p:spPr>
          <a:xfrm>
            <a:off x="883955" y="2650730"/>
            <a:ext cx="1822302" cy="10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50 Deepfake Videos from </a:t>
            </a:r>
            <a:r>
              <a:rPr lang="en-US" sz="2000" dirty="0" err="1">
                <a:solidFill>
                  <a:srgbClr val="F3F3F3"/>
                </a:solidFill>
              </a:rPr>
              <a:t>FaceForensics</a:t>
            </a:r>
            <a:r>
              <a:rPr lang="en-US" sz="2000" dirty="0">
                <a:solidFill>
                  <a:srgbClr val="F3F3F3"/>
                </a:solidFill>
              </a:rPr>
              <a:t>++ Dataset </a:t>
            </a:r>
          </a:p>
        </p:txBody>
      </p:sp>
      <p:sp>
        <p:nvSpPr>
          <p:cNvPr id="13" name="Google Shape;631;p29">
            <a:extLst>
              <a:ext uri="{FF2B5EF4-FFF2-40B4-BE49-F238E27FC236}">
                <a16:creationId xmlns:a16="http://schemas.microsoft.com/office/drawing/2014/main" id="{C18467A9-EE3C-9692-F65C-86E49D014793}"/>
              </a:ext>
            </a:extLst>
          </p:cNvPr>
          <p:cNvSpPr txBox="1">
            <a:spLocks/>
          </p:cNvSpPr>
          <p:nvPr/>
        </p:nvSpPr>
        <p:spPr>
          <a:xfrm>
            <a:off x="3005946" y="1553902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Model</a:t>
            </a:r>
          </a:p>
        </p:txBody>
      </p:sp>
      <p:sp>
        <p:nvSpPr>
          <p:cNvPr id="14" name="Google Shape;631;p29">
            <a:extLst>
              <a:ext uri="{FF2B5EF4-FFF2-40B4-BE49-F238E27FC236}">
                <a16:creationId xmlns:a16="http://schemas.microsoft.com/office/drawing/2014/main" id="{52A4749F-32A5-785C-595A-E2CE250A8347}"/>
              </a:ext>
            </a:extLst>
          </p:cNvPr>
          <p:cNvSpPr txBox="1">
            <a:spLocks/>
          </p:cNvSpPr>
          <p:nvPr/>
        </p:nvSpPr>
        <p:spPr>
          <a:xfrm>
            <a:off x="4126095" y="1568127"/>
            <a:ext cx="1651371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Base-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6A04F-E4F9-C78C-8D7C-627DA650942C}"/>
              </a:ext>
            </a:extLst>
          </p:cNvPr>
          <p:cNvCxnSpPr>
            <a:cxnSpLocks/>
          </p:cNvCxnSpPr>
          <p:nvPr/>
        </p:nvCxnSpPr>
        <p:spPr>
          <a:xfrm>
            <a:off x="933351" y="2000043"/>
            <a:ext cx="6963740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078830-64CE-CF22-E3B6-6152C63BA0F8}"/>
              </a:ext>
            </a:extLst>
          </p:cNvPr>
          <p:cNvCxnSpPr>
            <a:cxnSpLocks/>
          </p:cNvCxnSpPr>
          <p:nvPr/>
        </p:nvCxnSpPr>
        <p:spPr>
          <a:xfrm flipV="1">
            <a:off x="2706257" y="2893661"/>
            <a:ext cx="5190834" cy="1422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Google Shape;631;p29">
            <a:extLst>
              <a:ext uri="{FF2B5EF4-FFF2-40B4-BE49-F238E27FC236}">
                <a16:creationId xmlns:a16="http://schemas.microsoft.com/office/drawing/2014/main" id="{D19E1D26-27D6-C5FA-EB9C-5375395C9275}"/>
              </a:ext>
            </a:extLst>
          </p:cNvPr>
          <p:cNvSpPr txBox="1">
            <a:spLocks/>
          </p:cNvSpPr>
          <p:nvPr/>
        </p:nvSpPr>
        <p:spPr>
          <a:xfrm>
            <a:off x="3080392" y="2249841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Meso-4</a:t>
            </a:r>
          </a:p>
        </p:txBody>
      </p:sp>
      <p:sp>
        <p:nvSpPr>
          <p:cNvPr id="22" name="Google Shape;631;p29">
            <a:extLst>
              <a:ext uri="{FF2B5EF4-FFF2-40B4-BE49-F238E27FC236}">
                <a16:creationId xmlns:a16="http://schemas.microsoft.com/office/drawing/2014/main" id="{4BFB9BFC-CF88-D3BD-AF83-0321C8A4F2BA}"/>
              </a:ext>
            </a:extLst>
          </p:cNvPr>
          <p:cNvSpPr txBox="1">
            <a:spLocks/>
          </p:cNvSpPr>
          <p:nvPr/>
        </p:nvSpPr>
        <p:spPr>
          <a:xfrm>
            <a:off x="2874136" y="3325575"/>
            <a:ext cx="1167720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Meso-Inception4</a:t>
            </a:r>
          </a:p>
        </p:txBody>
      </p:sp>
      <p:sp>
        <p:nvSpPr>
          <p:cNvPr id="23" name="Google Shape;631;p29">
            <a:extLst>
              <a:ext uri="{FF2B5EF4-FFF2-40B4-BE49-F238E27FC236}">
                <a16:creationId xmlns:a16="http://schemas.microsoft.com/office/drawing/2014/main" id="{9BB90B47-3F27-D867-B9D7-A0D89A758C5B}"/>
              </a:ext>
            </a:extLst>
          </p:cNvPr>
          <p:cNvSpPr txBox="1">
            <a:spLocks/>
          </p:cNvSpPr>
          <p:nvPr/>
        </p:nvSpPr>
        <p:spPr>
          <a:xfrm>
            <a:off x="4651875" y="223800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28%</a:t>
            </a:r>
          </a:p>
        </p:txBody>
      </p:sp>
      <p:sp>
        <p:nvSpPr>
          <p:cNvPr id="24" name="Google Shape;631;p29">
            <a:extLst>
              <a:ext uri="{FF2B5EF4-FFF2-40B4-BE49-F238E27FC236}">
                <a16:creationId xmlns:a16="http://schemas.microsoft.com/office/drawing/2014/main" id="{E8A932EF-A90A-DAF0-42DA-4F5BB9582233}"/>
              </a:ext>
            </a:extLst>
          </p:cNvPr>
          <p:cNvSpPr txBox="1">
            <a:spLocks/>
          </p:cNvSpPr>
          <p:nvPr/>
        </p:nvSpPr>
        <p:spPr>
          <a:xfrm>
            <a:off x="4740369" y="322038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12%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98A940-1C80-BC21-91EC-46D33A9F3F17}"/>
              </a:ext>
            </a:extLst>
          </p:cNvPr>
          <p:cNvCxnSpPr>
            <a:cxnSpLocks/>
          </p:cNvCxnSpPr>
          <p:nvPr/>
        </p:nvCxnSpPr>
        <p:spPr>
          <a:xfrm>
            <a:off x="5777466" y="1503219"/>
            <a:ext cx="0" cy="257001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Google Shape;631;p29">
            <a:extLst>
              <a:ext uri="{FF2B5EF4-FFF2-40B4-BE49-F238E27FC236}">
                <a16:creationId xmlns:a16="http://schemas.microsoft.com/office/drawing/2014/main" id="{3906280C-AE1A-A749-65FD-41195F1B0528}"/>
              </a:ext>
            </a:extLst>
          </p:cNvPr>
          <p:cNvSpPr txBox="1">
            <a:spLocks/>
          </p:cNvSpPr>
          <p:nvPr/>
        </p:nvSpPr>
        <p:spPr>
          <a:xfrm>
            <a:off x="5970943" y="1553901"/>
            <a:ext cx="1926148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Refine- Model</a:t>
            </a:r>
          </a:p>
        </p:txBody>
      </p:sp>
      <p:sp>
        <p:nvSpPr>
          <p:cNvPr id="17" name="Google Shape;631;p29">
            <a:extLst>
              <a:ext uri="{FF2B5EF4-FFF2-40B4-BE49-F238E27FC236}">
                <a16:creationId xmlns:a16="http://schemas.microsoft.com/office/drawing/2014/main" id="{86E7B5F2-B822-A736-8A3D-0AE994766508}"/>
              </a:ext>
            </a:extLst>
          </p:cNvPr>
          <p:cNvSpPr txBox="1">
            <a:spLocks/>
          </p:cNvSpPr>
          <p:nvPr/>
        </p:nvSpPr>
        <p:spPr>
          <a:xfrm>
            <a:off x="6538090" y="223091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72%</a:t>
            </a:r>
          </a:p>
        </p:txBody>
      </p:sp>
      <p:sp>
        <p:nvSpPr>
          <p:cNvPr id="18" name="Google Shape;631;p29">
            <a:extLst>
              <a:ext uri="{FF2B5EF4-FFF2-40B4-BE49-F238E27FC236}">
                <a16:creationId xmlns:a16="http://schemas.microsoft.com/office/drawing/2014/main" id="{A0DB6A27-F978-45EA-246B-07ECA8C1DCF7}"/>
              </a:ext>
            </a:extLst>
          </p:cNvPr>
          <p:cNvSpPr txBox="1">
            <a:spLocks/>
          </p:cNvSpPr>
          <p:nvPr/>
        </p:nvSpPr>
        <p:spPr>
          <a:xfrm>
            <a:off x="6561919" y="3166558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64%</a:t>
            </a:r>
          </a:p>
        </p:txBody>
      </p:sp>
    </p:spTree>
    <p:extLst>
      <p:ext uri="{BB962C8B-B14F-4D97-AF65-F5344CB8AC3E}">
        <p14:creationId xmlns:p14="http://schemas.microsoft.com/office/powerpoint/2010/main" val="35054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11" grpId="0"/>
      <p:bldP spid="13" grpId="0"/>
      <p:bldP spid="14" grpId="0"/>
      <p:bldP spid="21" grpId="0"/>
      <p:bldP spid="22" grpId="0"/>
      <p:bldP spid="23" grpId="0"/>
      <p:bldP spid="24" grpId="0"/>
      <p:bldP spid="8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>
          <a:extLst>
            <a:ext uri="{FF2B5EF4-FFF2-40B4-BE49-F238E27FC236}">
              <a16:creationId xmlns:a16="http://schemas.microsoft.com/office/drawing/2014/main" id="{5ACE4ACF-AE67-C4CC-6770-6B48C546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E7BF78D1-8E7F-9B14-3BE7-4FAC3CA4A4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7639" y="1586269"/>
            <a:ext cx="1178593" cy="4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Dataset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EA78874C-6809-8973-D4B8-AEF2666BF6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5ED9A7C5-33D8-8CBE-4147-A3332E1382A0}"/>
              </a:ext>
            </a:extLst>
          </p:cNvPr>
          <p:cNvSpPr txBox="1">
            <a:spLocks/>
          </p:cNvSpPr>
          <p:nvPr/>
        </p:nvSpPr>
        <p:spPr>
          <a:xfrm>
            <a:off x="2229788" y="84083"/>
            <a:ext cx="518741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50 Deepfake Videos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DB088-36B7-442F-6105-212264AD3A40}"/>
              </a:ext>
            </a:extLst>
          </p:cNvPr>
          <p:cNvCxnSpPr>
            <a:cxnSpLocks/>
          </p:cNvCxnSpPr>
          <p:nvPr/>
        </p:nvCxnSpPr>
        <p:spPr>
          <a:xfrm>
            <a:off x="2706257" y="1586269"/>
            <a:ext cx="0" cy="238751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ABF72F-1215-82D2-ACAB-855D36E976C1}"/>
              </a:ext>
            </a:extLst>
          </p:cNvPr>
          <p:cNvCxnSpPr>
            <a:cxnSpLocks/>
          </p:cNvCxnSpPr>
          <p:nvPr/>
        </p:nvCxnSpPr>
        <p:spPr>
          <a:xfrm>
            <a:off x="4126095" y="1553902"/>
            <a:ext cx="0" cy="2519335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Google Shape;631;p29">
            <a:extLst>
              <a:ext uri="{FF2B5EF4-FFF2-40B4-BE49-F238E27FC236}">
                <a16:creationId xmlns:a16="http://schemas.microsoft.com/office/drawing/2014/main" id="{911B2D9C-078F-B329-F4DA-5B53DACA34DD}"/>
              </a:ext>
            </a:extLst>
          </p:cNvPr>
          <p:cNvSpPr txBox="1">
            <a:spLocks/>
          </p:cNvSpPr>
          <p:nvPr/>
        </p:nvSpPr>
        <p:spPr>
          <a:xfrm>
            <a:off x="872026" y="2310308"/>
            <a:ext cx="1822302" cy="10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50 Deepfake Videos from celeb-</a:t>
            </a:r>
            <a:r>
              <a:rPr lang="en-US" sz="2000" dirty="0" err="1">
                <a:solidFill>
                  <a:srgbClr val="F3F3F3"/>
                </a:solidFill>
              </a:rPr>
              <a:t>df</a:t>
            </a:r>
            <a:r>
              <a:rPr lang="en-US" sz="2000" dirty="0">
                <a:solidFill>
                  <a:srgbClr val="F3F3F3"/>
                </a:solidFill>
              </a:rPr>
              <a:t> Dataset </a:t>
            </a:r>
          </a:p>
        </p:txBody>
      </p:sp>
      <p:sp>
        <p:nvSpPr>
          <p:cNvPr id="13" name="Google Shape;631;p29">
            <a:extLst>
              <a:ext uri="{FF2B5EF4-FFF2-40B4-BE49-F238E27FC236}">
                <a16:creationId xmlns:a16="http://schemas.microsoft.com/office/drawing/2014/main" id="{165A6879-0E4A-FEA2-7DE7-49A9466C1B85}"/>
              </a:ext>
            </a:extLst>
          </p:cNvPr>
          <p:cNvSpPr txBox="1">
            <a:spLocks/>
          </p:cNvSpPr>
          <p:nvPr/>
        </p:nvSpPr>
        <p:spPr>
          <a:xfrm>
            <a:off x="3005946" y="1553902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Model</a:t>
            </a:r>
          </a:p>
        </p:txBody>
      </p:sp>
      <p:sp>
        <p:nvSpPr>
          <p:cNvPr id="14" name="Google Shape;631;p29">
            <a:extLst>
              <a:ext uri="{FF2B5EF4-FFF2-40B4-BE49-F238E27FC236}">
                <a16:creationId xmlns:a16="http://schemas.microsoft.com/office/drawing/2014/main" id="{92080891-2D03-8F12-9874-5052E6EEB1B4}"/>
              </a:ext>
            </a:extLst>
          </p:cNvPr>
          <p:cNvSpPr txBox="1">
            <a:spLocks/>
          </p:cNvSpPr>
          <p:nvPr/>
        </p:nvSpPr>
        <p:spPr>
          <a:xfrm>
            <a:off x="4126095" y="1568127"/>
            <a:ext cx="1651371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Base-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29199-DD81-A842-6998-539023974084}"/>
              </a:ext>
            </a:extLst>
          </p:cNvPr>
          <p:cNvCxnSpPr>
            <a:cxnSpLocks/>
          </p:cNvCxnSpPr>
          <p:nvPr/>
        </p:nvCxnSpPr>
        <p:spPr>
          <a:xfrm>
            <a:off x="933351" y="2000043"/>
            <a:ext cx="6963740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04453-4454-E5DD-35E7-434BA90C9E7E}"/>
              </a:ext>
            </a:extLst>
          </p:cNvPr>
          <p:cNvCxnSpPr>
            <a:cxnSpLocks/>
          </p:cNvCxnSpPr>
          <p:nvPr/>
        </p:nvCxnSpPr>
        <p:spPr>
          <a:xfrm flipV="1">
            <a:off x="2706257" y="2893661"/>
            <a:ext cx="5190834" cy="1422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Google Shape;631;p29">
            <a:extLst>
              <a:ext uri="{FF2B5EF4-FFF2-40B4-BE49-F238E27FC236}">
                <a16:creationId xmlns:a16="http://schemas.microsoft.com/office/drawing/2014/main" id="{3C6DE707-77B3-2D33-81D6-509FF0649052}"/>
              </a:ext>
            </a:extLst>
          </p:cNvPr>
          <p:cNvSpPr txBox="1">
            <a:spLocks/>
          </p:cNvSpPr>
          <p:nvPr/>
        </p:nvSpPr>
        <p:spPr>
          <a:xfrm>
            <a:off x="3080392" y="2249841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Meso-4</a:t>
            </a:r>
          </a:p>
        </p:txBody>
      </p:sp>
      <p:sp>
        <p:nvSpPr>
          <p:cNvPr id="22" name="Google Shape;631;p29">
            <a:extLst>
              <a:ext uri="{FF2B5EF4-FFF2-40B4-BE49-F238E27FC236}">
                <a16:creationId xmlns:a16="http://schemas.microsoft.com/office/drawing/2014/main" id="{EA4A3754-5A33-60CD-9682-445AD42B67E9}"/>
              </a:ext>
            </a:extLst>
          </p:cNvPr>
          <p:cNvSpPr txBox="1">
            <a:spLocks/>
          </p:cNvSpPr>
          <p:nvPr/>
        </p:nvSpPr>
        <p:spPr>
          <a:xfrm>
            <a:off x="2874136" y="3325575"/>
            <a:ext cx="1167720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Meso-Inception4</a:t>
            </a:r>
          </a:p>
        </p:txBody>
      </p:sp>
      <p:sp>
        <p:nvSpPr>
          <p:cNvPr id="23" name="Google Shape;631;p29">
            <a:extLst>
              <a:ext uri="{FF2B5EF4-FFF2-40B4-BE49-F238E27FC236}">
                <a16:creationId xmlns:a16="http://schemas.microsoft.com/office/drawing/2014/main" id="{E329C771-02F8-9934-F1A7-ACF2FADF137E}"/>
              </a:ext>
            </a:extLst>
          </p:cNvPr>
          <p:cNvSpPr txBox="1">
            <a:spLocks/>
          </p:cNvSpPr>
          <p:nvPr/>
        </p:nvSpPr>
        <p:spPr>
          <a:xfrm>
            <a:off x="4651875" y="223800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14.5%</a:t>
            </a:r>
          </a:p>
        </p:txBody>
      </p:sp>
      <p:sp>
        <p:nvSpPr>
          <p:cNvPr id="24" name="Google Shape;631;p29">
            <a:extLst>
              <a:ext uri="{FF2B5EF4-FFF2-40B4-BE49-F238E27FC236}">
                <a16:creationId xmlns:a16="http://schemas.microsoft.com/office/drawing/2014/main" id="{E63CD810-34FA-FA24-5D5A-64C74C8C5333}"/>
              </a:ext>
            </a:extLst>
          </p:cNvPr>
          <p:cNvSpPr txBox="1">
            <a:spLocks/>
          </p:cNvSpPr>
          <p:nvPr/>
        </p:nvSpPr>
        <p:spPr>
          <a:xfrm>
            <a:off x="4692869" y="322038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0.0%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791307-98C9-6FBC-4486-218D8A20268F}"/>
              </a:ext>
            </a:extLst>
          </p:cNvPr>
          <p:cNvCxnSpPr>
            <a:cxnSpLocks/>
          </p:cNvCxnSpPr>
          <p:nvPr/>
        </p:nvCxnSpPr>
        <p:spPr>
          <a:xfrm>
            <a:off x="5777466" y="1503219"/>
            <a:ext cx="0" cy="257001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Google Shape;631;p29">
            <a:extLst>
              <a:ext uri="{FF2B5EF4-FFF2-40B4-BE49-F238E27FC236}">
                <a16:creationId xmlns:a16="http://schemas.microsoft.com/office/drawing/2014/main" id="{DD378495-0AF8-E92D-7512-331A93ABC660}"/>
              </a:ext>
            </a:extLst>
          </p:cNvPr>
          <p:cNvSpPr txBox="1">
            <a:spLocks/>
          </p:cNvSpPr>
          <p:nvPr/>
        </p:nvSpPr>
        <p:spPr>
          <a:xfrm>
            <a:off x="5970943" y="1553901"/>
            <a:ext cx="1926148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Refine-Model</a:t>
            </a:r>
          </a:p>
        </p:txBody>
      </p:sp>
      <p:sp>
        <p:nvSpPr>
          <p:cNvPr id="17" name="Google Shape;631;p29">
            <a:extLst>
              <a:ext uri="{FF2B5EF4-FFF2-40B4-BE49-F238E27FC236}">
                <a16:creationId xmlns:a16="http://schemas.microsoft.com/office/drawing/2014/main" id="{8F95E2E2-F98D-292E-2804-45D5588DE626}"/>
              </a:ext>
            </a:extLst>
          </p:cNvPr>
          <p:cNvSpPr txBox="1">
            <a:spLocks/>
          </p:cNvSpPr>
          <p:nvPr/>
        </p:nvSpPr>
        <p:spPr>
          <a:xfrm>
            <a:off x="6538090" y="223091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73.5%</a:t>
            </a:r>
          </a:p>
        </p:txBody>
      </p:sp>
      <p:sp>
        <p:nvSpPr>
          <p:cNvPr id="18" name="Google Shape;631;p29">
            <a:extLst>
              <a:ext uri="{FF2B5EF4-FFF2-40B4-BE49-F238E27FC236}">
                <a16:creationId xmlns:a16="http://schemas.microsoft.com/office/drawing/2014/main" id="{DF121CD2-77C8-D769-1321-EB1CC1427CAC}"/>
              </a:ext>
            </a:extLst>
          </p:cNvPr>
          <p:cNvSpPr txBox="1">
            <a:spLocks/>
          </p:cNvSpPr>
          <p:nvPr/>
        </p:nvSpPr>
        <p:spPr>
          <a:xfrm>
            <a:off x="6561919" y="3166558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48.2%</a:t>
            </a:r>
          </a:p>
        </p:txBody>
      </p:sp>
    </p:spTree>
    <p:extLst>
      <p:ext uri="{BB962C8B-B14F-4D97-AF65-F5344CB8AC3E}">
        <p14:creationId xmlns:p14="http://schemas.microsoft.com/office/powerpoint/2010/main" val="282326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11" grpId="0"/>
      <p:bldP spid="13" grpId="0"/>
      <p:bldP spid="14" grpId="0"/>
      <p:bldP spid="21" grpId="0"/>
      <p:bldP spid="22" grpId="0"/>
      <p:bldP spid="23" grpId="0"/>
      <p:bldP spid="24" grpId="0"/>
      <p:bldP spid="8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359426" y="2945819"/>
            <a:ext cx="3685702" cy="1223558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660660" y="2075437"/>
            <a:ext cx="3685702" cy="1223558"/>
            <a:chOff x="238125" y="1662850"/>
            <a:chExt cx="7137300" cy="2369400"/>
          </a:xfrm>
        </p:grpSpPr>
        <p:sp>
          <p:nvSpPr>
            <p:cNvPr id="585" name="Google Shape;585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1995866" y="95988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</a:rPr>
              <a:t>Thank you for </a:t>
            </a:r>
            <a:r>
              <a:rPr lang="en-US" sz="4000" dirty="0">
                <a:solidFill>
                  <a:srgbClr val="F3F3F3"/>
                </a:solidFill>
              </a:rPr>
              <a:t>Listening</a:t>
            </a:r>
            <a:r>
              <a:rPr lang="es" sz="4000" dirty="0">
                <a:solidFill>
                  <a:srgbClr val="F3F3F3"/>
                </a:solidFill>
              </a:rPr>
              <a:t> </a:t>
            </a:r>
            <a:endParaRPr sz="4000" dirty="0">
              <a:solidFill>
                <a:srgbClr val="F3F3F3"/>
              </a:solidFill>
            </a:endParaRPr>
          </a:p>
        </p:txBody>
      </p:sp>
      <p:sp>
        <p:nvSpPr>
          <p:cNvPr id="609" name="Google Shape;609;p27"/>
          <p:cNvSpPr txBox="1"/>
          <p:nvPr/>
        </p:nvSpPr>
        <p:spPr>
          <a:xfrm>
            <a:off x="2015034" y="2551112"/>
            <a:ext cx="202637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Jawaher Alkhamis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4816065" y="3392180"/>
            <a:ext cx="1980059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rgbClr val="F3F3F3"/>
                </a:solidFill>
                <a:latin typeface="Teko"/>
                <a:cs typeface="Teko"/>
              </a:rPr>
              <a:t>Dhoha</a:t>
            </a:r>
            <a:r>
              <a:rPr lang="en-US" sz="2500" dirty="0">
                <a:solidFill>
                  <a:srgbClr val="F3F3F3"/>
                </a:solidFill>
                <a:latin typeface="Teko"/>
                <a:cs typeface="Teko"/>
              </a:rPr>
              <a:t> </a:t>
            </a:r>
            <a:r>
              <a:rPr lang="en-US" sz="2500" dirty="0" err="1">
                <a:solidFill>
                  <a:srgbClr val="F3F3F3"/>
                </a:solidFill>
                <a:latin typeface="Teko"/>
                <a:cs typeface="Teko"/>
              </a:rPr>
              <a:t>Almubayedh</a:t>
            </a:r>
            <a:endParaRPr lang="en-US" sz="2500" dirty="0">
              <a:solidFill>
                <a:srgbClr val="F3F3F3"/>
              </a:solidFill>
              <a:latin typeface="Teko"/>
              <a:cs typeface="Teko"/>
              <a:sym typeface="Teko"/>
            </a:endParaRPr>
          </a:p>
        </p:txBody>
      </p:sp>
      <p:pic>
        <p:nvPicPr>
          <p:cNvPr id="613" name="Google Shape;613;p27"/>
          <p:cNvPicPr preferRelativeResize="0"/>
          <p:nvPr/>
        </p:nvPicPr>
        <p:blipFill rotWithShape="1">
          <a:blip r:embed="rId4">
            <a:alphaModFix/>
          </a:blip>
          <a:srcRect l="13110" t="-16091" r="13110" b="42312"/>
          <a:stretch/>
        </p:blipFill>
        <p:spPr>
          <a:xfrm>
            <a:off x="1010921" y="2325682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 rotWithShape="1">
          <a:blip r:embed="rId5">
            <a:alphaModFix amt="90000"/>
          </a:blip>
          <a:srcRect t="-11919" b="40927"/>
          <a:stretch/>
        </p:blipFill>
        <p:spPr>
          <a:xfrm>
            <a:off x="7004880" y="3194602"/>
            <a:ext cx="694500" cy="66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/>
          <p:cNvSpPr txBox="1">
            <a:spLocks noGrp="1"/>
          </p:cNvSpPr>
          <p:nvPr>
            <p:ph type="title"/>
          </p:nvPr>
        </p:nvSpPr>
        <p:spPr>
          <a:xfrm>
            <a:off x="2819401" y="2367173"/>
            <a:ext cx="345757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Teko"/>
                <a:ea typeface="Teko"/>
                <a:cs typeface="Teko"/>
                <a:sym typeface="Teko"/>
              </a:rPr>
              <a:t>INTRODUCTION</a:t>
            </a:r>
            <a:endParaRPr sz="5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3977546E-6CE0-1672-C60C-050F5DAF639F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2782002-8A78-FC1D-5D75-D683BD9F4E2B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>
          <a:extLst>
            <a:ext uri="{FF2B5EF4-FFF2-40B4-BE49-F238E27FC236}">
              <a16:creationId xmlns:a16="http://schemas.microsoft.com/office/drawing/2014/main" id="{7CEAD74B-3FEC-EACF-0A02-489C58BC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>
            <a:extLst>
              <a:ext uri="{FF2B5EF4-FFF2-40B4-BE49-F238E27FC236}">
                <a16:creationId xmlns:a16="http://schemas.microsoft.com/office/drawing/2014/main" id="{F1020F25-0A07-B8A0-8E67-1D77D6205214}"/>
              </a:ext>
            </a:extLst>
          </p:cNvPr>
          <p:cNvSpPr txBox="1"/>
          <p:nvPr/>
        </p:nvSpPr>
        <p:spPr>
          <a:xfrm>
            <a:off x="4247799" y="2601380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Type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4" name="Google Shape;724;p33">
            <a:extLst>
              <a:ext uri="{FF2B5EF4-FFF2-40B4-BE49-F238E27FC236}">
                <a16:creationId xmlns:a16="http://schemas.microsoft.com/office/drawing/2014/main" id="{714EB6A4-E08A-46C8-CB17-A8567B479226}"/>
              </a:ext>
            </a:extLst>
          </p:cNvPr>
          <p:cNvSpPr txBox="1"/>
          <p:nvPr/>
        </p:nvSpPr>
        <p:spPr>
          <a:xfrm>
            <a:off x="4038431" y="3978564"/>
            <a:ext cx="1196968" cy="37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Objectives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>
            <a:extLst>
              <a:ext uri="{FF2B5EF4-FFF2-40B4-BE49-F238E27FC236}">
                <a16:creationId xmlns:a16="http://schemas.microsoft.com/office/drawing/2014/main" id="{3DF5A4A4-CA1E-A135-5C45-F6D7438968E2}"/>
              </a:ext>
            </a:extLst>
          </p:cNvPr>
          <p:cNvSpPr txBox="1"/>
          <p:nvPr/>
        </p:nvSpPr>
        <p:spPr>
          <a:xfrm>
            <a:off x="4247799" y="3285183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6" name="Google Shape;726;p33">
            <a:extLst>
              <a:ext uri="{FF2B5EF4-FFF2-40B4-BE49-F238E27FC236}">
                <a16:creationId xmlns:a16="http://schemas.microsoft.com/office/drawing/2014/main" id="{EDD62922-9949-F2A9-0544-9B75A8715BC4}"/>
              </a:ext>
            </a:extLst>
          </p:cNvPr>
          <p:cNvSpPr txBox="1"/>
          <p:nvPr/>
        </p:nvSpPr>
        <p:spPr>
          <a:xfrm>
            <a:off x="5031045" y="2632299"/>
            <a:ext cx="2277600" cy="40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Deepfake</a:t>
            </a:r>
            <a:endParaRPr sz="2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7" name="Google Shape;727;p33">
            <a:extLst>
              <a:ext uri="{FF2B5EF4-FFF2-40B4-BE49-F238E27FC236}">
                <a16:creationId xmlns:a16="http://schemas.microsoft.com/office/drawing/2014/main" id="{C313B85C-59E3-213A-65D0-ABCA3D250846}"/>
              </a:ext>
            </a:extLst>
          </p:cNvPr>
          <p:cNvSpPr txBox="1"/>
          <p:nvPr/>
        </p:nvSpPr>
        <p:spPr>
          <a:xfrm>
            <a:off x="5135063" y="3313905"/>
            <a:ext cx="227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MesoNet</a:t>
            </a:r>
            <a:endParaRPr sz="2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33">
            <a:extLst>
              <a:ext uri="{FF2B5EF4-FFF2-40B4-BE49-F238E27FC236}">
                <a16:creationId xmlns:a16="http://schemas.microsoft.com/office/drawing/2014/main" id="{2C299D28-9672-5656-D095-95C812CD642B}"/>
              </a:ext>
            </a:extLst>
          </p:cNvPr>
          <p:cNvSpPr txBox="1"/>
          <p:nvPr/>
        </p:nvSpPr>
        <p:spPr>
          <a:xfrm>
            <a:off x="5235399" y="4002589"/>
            <a:ext cx="3887295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Enhance,Modify,Generalize</a:t>
            </a:r>
            <a:endParaRPr sz="19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1" name="Google Shape;731;p33">
            <a:extLst>
              <a:ext uri="{FF2B5EF4-FFF2-40B4-BE49-F238E27FC236}">
                <a16:creationId xmlns:a16="http://schemas.microsoft.com/office/drawing/2014/main" id="{249ADC19-5D9C-8038-4B4B-780C4E6E5919}"/>
              </a:ext>
            </a:extLst>
          </p:cNvPr>
          <p:cNvSpPr/>
          <p:nvPr/>
        </p:nvSpPr>
        <p:spPr>
          <a:xfrm>
            <a:off x="3733590" y="4191122"/>
            <a:ext cx="153707" cy="159634"/>
          </a:xfrm>
          <a:custGeom>
            <a:avLst/>
            <a:gdLst/>
            <a:ahLst/>
            <a:cxnLst/>
            <a:rect l="l" t="t" r="r" b="b"/>
            <a:pathLst>
              <a:path w="9440" h="9804" extrusionOk="0">
                <a:moveTo>
                  <a:pt x="0" y="0"/>
                </a:moveTo>
                <a:lnTo>
                  <a:pt x="0" y="9803"/>
                </a:lnTo>
                <a:lnTo>
                  <a:pt x="9440" y="4910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>
            <a:extLst>
              <a:ext uri="{FF2B5EF4-FFF2-40B4-BE49-F238E27FC236}">
                <a16:creationId xmlns:a16="http://schemas.microsoft.com/office/drawing/2014/main" id="{A62F10FA-B499-4B67-D23E-1248A88CC760}"/>
              </a:ext>
            </a:extLst>
          </p:cNvPr>
          <p:cNvSpPr/>
          <p:nvPr/>
        </p:nvSpPr>
        <p:spPr>
          <a:xfrm>
            <a:off x="719993" y="1537596"/>
            <a:ext cx="2249997" cy="16"/>
          </a:xfrm>
          <a:custGeom>
            <a:avLst/>
            <a:gdLst/>
            <a:ahLst/>
            <a:cxnLst/>
            <a:rect l="l" t="t" r="r" b="b"/>
            <a:pathLst>
              <a:path w="138185" h="1" extrusionOk="0">
                <a:moveTo>
                  <a:pt x="138184" y="1"/>
                </a:moveTo>
                <a:lnTo>
                  <a:pt x="0" y="1"/>
                </a:lnTo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B24E97-3F44-33A4-0E2D-1275469B5DC5}"/>
              </a:ext>
            </a:extLst>
          </p:cNvPr>
          <p:cNvGrpSpPr/>
          <p:nvPr/>
        </p:nvGrpSpPr>
        <p:grpSpPr>
          <a:xfrm>
            <a:off x="2937832" y="945157"/>
            <a:ext cx="1457593" cy="1299018"/>
            <a:chOff x="2937832" y="945157"/>
            <a:chExt cx="1457593" cy="1299018"/>
          </a:xfrm>
        </p:grpSpPr>
        <p:sp>
          <p:nvSpPr>
            <p:cNvPr id="732" name="Google Shape;732;p33">
              <a:extLst>
                <a:ext uri="{FF2B5EF4-FFF2-40B4-BE49-F238E27FC236}">
                  <a16:creationId xmlns:a16="http://schemas.microsoft.com/office/drawing/2014/main" id="{528217B0-FB56-8C28-DCD4-15589359AF30}"/>
                </a:ext>
              </a:extLst>
            </p:cNvPr>
            <p:cNvSpPr/>
            <p:nvPr/>
          </p:nvSpPr>
          <p:spPr>
            <a:xfrm>
              <a:off x="3745916" y="1007356"/>
              <a:ext cx="131872" cy="80729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>
              <a:extLst>
                <a:ext uri="{FF2B5EF4-FFF2-40B4-BE49-F238E27FC236}">
                  <a16:creationId xmlns:a16="http://schemas.microsoft.com/office/drawing/2014/main" id="{B164B2B6-76A9-464F-3B91-E5AEFE2D87A4}"/>
                </a:ext>
              </a:extLst>
            </p:cNvPr>
            <p:cNvSpPr/>
            <p:nvPr/>
          </p:nvSpPr>
          <p:spPr>
            <a:xfrm>
              <a:off x="3930983" y="1045653"/>
              <a:ext cx="84832" cy="87404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>
              <a:extLst>
                <a:ext uri="{FF2B5EF4-FFF2-40B4-BE49-F238E27FC236}">
                  <a16:creationId xmlns:a16="http://schemas.microsoft.com/office/drawing/2014/main" id="{BFEE7D6E-5717-3F8F-1B65-7B48CBD3566D}"/>
                </a:ext>
              </a:extLst>
            </p:cNvPr>
            <p:cNvSpPr/>
            <p:nvPr/>
          </p:nvSpPr>
          <p:spPr>
            <a:xfrm>
              <a:off x="3413851" y="1007112"/>
              <a:ext cx="332082" cy="144719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>
              <a:extLst>
                <a:ext uri="{FF2B5EF4-FFF2-40B4-BE49-F238E27FC236}">
                  <a16:creationId xmlns:a16="http://schemas.microsoft.com/office/drawing/2014/main" id="{CDF54B3B-7A06-1203-DEC0-CC866C60AFE6}"/>
                </a:ext>
              </a:extLst>
            </p:cNvPr>
            <p:cNvSpPr/>
            <p:nvPr/>
          </p:nvSpPr>
          <p:spPr>
            <a:xfrm>
              <a:off x="4080049" y="1126365"/>
              <a:ext cx="70959" cy="67605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>
              <a:extLst>
                <a:ext uri="{FF2B5EF4-FFF2-40B4-BE49-F238E27FC236}">
                  <a16:creationId xmlns:a16="http://schemas.microsoft.com/office/drawing/2014/main" id="{6A578E6F-3903-AB10-7B23-B85F912CB414}"/>
                </a:ext>
              </a:extLst>
            </p:cNvPr>
            <p:cNvSpPr/>
            <p:nvPr/>
          </p:nvSpPr>
          <p:spPr>
            <a:xfrm>
              <a:off x="4217555" y="1829069"/>
              <a:ext cx="60424" cy="73011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>
              <a:extLst>
                <a:ext uri="{FF2B5EF4-FFF2-40B4-BE49-F238E27FC236}">
                  <a16:creationId xmlns:a16="http://schemas.microsoft.com/office/drawing/2014/main" id="{B361BFA6-2011-FEC0-C391-14E5FF1FA27C}"/>
                </a:ext>
              </a:extLst>
            </p:cNvPr>
            <p:cNvSpPr/>
            <p:nvPr/>
          </p:nvSpPr>
          <p:spPr>
            <a:xfrm>
              <a:off x="3973904" y="1998700"/>
              <a:ext cx="120035" cy="93576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>
              <a:extLst>
                <a:ext uri="{FF2B5EF4-FFF2-40B4-BE49-F238E27FC236}">
                  <a16:creationId xmlns:a16="http://schemas.microsoft.com/office/drawing/2014/main" id="{5B8C5DBA-7994-B8DB-7F3A-C22C84F18F3E}"/>
                </a:ext>
              </a:extLst>
            </p:cNvPr>
            <p:cNvSpPr/>
            <p:nvPr/>
          </p:nvSpPr>
          <p:spPr>
            <a:xfrm>
              <a:off x="3372461" y="1178795"/>
              <a:ext cx="113375" cy="99226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>
              <a:extLst>
                <a:ext uri="{FF2B5EF4-FFF2-40B4-BE49-F238E27FC236}">
                  <a16:creationId xmlns:a16="http://schemas.microsoft.com/office/drawing/2014/main" id="{3B41A763-C4CB-7C81-F855-90F63C5D238B}"/>
                </a:ext>
              </a:extLst>
            </p:cNvPr>
            <p:cNvSpPr/>
            <p:nvPr/>
          </p:nvSpPr>
          <p:spPr>
            <a:xfrm>
              <a:off x="3601979" y="1102462"/>
              <a:ext cx="143954" cy="27517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>
              <a:extLst>
                <a:ext uri="{FF2B5EF4-FFF2-40B4-BE49-F238E27FC236}">
                  <a16:creationId xmlns:a16="http://schemas.microsoft.com/office/drawing/2014/main" id="{F545F21C-F895-82CB-2F0E-7582A6C3F488}"/>
                </a:ext>
              </a:extLst>
            </p:cNvPr>
            <p:cNvSpPr/>
            <p:nvPr/>
          </p:nvSpPr>
          <p:spPr>
            <a:xfrm>
              <a:off x="3657502" y="1127391"/>
              <a:ext cx="88430" cy="57331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>
              <a:extLst>
                <a:ext uri="{FF2B5EF4-FFF2-40B4-BE49-F238E27FC236}">
                  <a16:creationId xmlns:a16="http://schemas.microsoft.com/office/drawing/2014/main" id="{6EF400A9-6B77-9A0D-720E-DD4414E7E1AE}"/>
                </a:ext>
              </a:extLst>
            </p:cNvPr>
            <p:cNvSpPr/>
            <p:nvPr/>
          </p:nvSpPr>
          <p:spPr>
            <a:xfrm>
              <a:off x="3569088" y="1158490"/>
              <a:ext cx="60408" cy="38052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>
              <a:extLst>
                <a:ext uri="{FF2B5EF4-FFF2-40B4-BE49-F238E27FC236}">
                  <a16:creationId xmlns:a16="http://schemas.microsoft.com/office/drawing/2014/main" id="{2959A30A-8438-D151-4A4E-91DBD9A92C50}"/>
                </a:ext>
              </a:extLst>
            </p:cNvPr>
            <p:cNvSpPr/>
            <p:nvPr/>
          </p:nvSpPr>
          <p:spPr>
            <a:xfrm>
              <a:off x="3745916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>
              <a:extLst>
                <a:ext uri="{FF2B5EF4-FFF2-40B4-BE49-F238E27FC236}">
                  <a16:creationId xmlns:a16="http://schemas.microsoft.com/office/drawing/2014/main" id="{4EE0215B-7677-6432-D6C8-4563399EE249}"/>
                </a:ext>
              </a:extLst>
            </p:cNvPr>
            <p:cNvSpPr/>
            <p:nvPr/>
          </p:nvSpPr>
          <p:spPr>
            <a:xfrm>
              <a:off x="3919667" y="1255909"/>
              <a:ext cx="54253" cy="59122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>
              <a:extLst>
                <a:ext uri="{FF2B5EF4-FFF2-40B4-BE49-F238E27FC236}">
                  <a16:creationId xmlns:a16="http://schemas.microsoft.com/office/drawing/2014/main" id="{0FDFC1B9-E267-5C62-E177-5DF7AF3EB30C}"/>
                </a:ext>
              </a:extLst>
            </p:cNvPr>
            <p:cNvSpPr/>
            <p:nvPr/>
          </p:nvSpPr>
          <p:spPr>
            <a:xfrm>
              <a:off x="3980319" y="1823663"/>
              <a:ext cx="58112" cy="57852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>
              <a:extLst>
                <a:ext uri="{FF2B5EF4-FFF2-40B4-BE49-F238E27FC236}">
                  <a16:creationId xmlns:a16="http://schemas.microsoft.com/office/drawing/2014/main" id="{337238B3-31E9-2F70-7D26-4867F1C28D00}"/>
                </a:ext>
              </a:extLst>
            </p:cNvPr>
            <p:cNvSpPr/>
            <p:nvPr/>
          </p:nvSpPr>
          <p:spPr>
            <a:xfrm>
              <a:off x="3879058" y="1898465"/>
              <a:ext cx="50394" cy="58356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>
              <a:extLst>
                <a:ext uri="{FF2B5EF4-FFF2-40B4-BE49-F238E27FC236}">
                  <a16:creationId xmlns:a16="http://schemas.microsoft.com/office/drawing/2014/main" id="{6655A729-FF35-3DD3-D83B-83AA2767B5F7}"/>
                </a:ext>
              </a:extLst>
            </p:cNvPr>
            <p:cNvSpPr/>
            <p:nvPr/>
          </p:nvSpPr>
          <p:spPr>
            <a:xfrm>
              <a:off x="3577571" y="1226095"/>
              <a:ext cx="49108" cy="58356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>
              <a:extLst>
                <a:ext uri="{FF2B5EF4-FFF2-40B4-BE49-F238E27FC236}">
                  <a16:creationId xmlns:a16="http://schemas.microsoft.com/office/drawing/2014/main" id="{5D31FFC9-C63D-5F41-2E48-CF86F32AC2EB}"/>
                </a:ext>
              </a:extLst>
            </p:cNvPr>
            <p:cNvSpPr/>
            <p:nvPr/>
          </p:nvSpPr>
          <p:spPr>
            <a:xfrm>
              <a:off x="3642848" y="1208103"/>
              <a:ext cx="42432" cy="55019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>
              <a:extLst>
                <a:ext uri="{FF2B5EF4-FFF2-40B4-BE49-F238E27FC236}">
                  <a16:creationId xmlns:a16="http://schemas.microsoft.com/office/drawing/2014/main" id="{F1D1A532-B969-F46D-DA1D-9C5B9372242E}"/>
                </a:ext>
              </a:extLst>
            </p:cNvPr>
            <p:cNvSpPr/>
            <p:nvPr/>
          </p:nvSpPr>
          <p:spPr>
            <a:xfrm>
              <a:off x="3711218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>
              <a:extLst>
                <a:ext uri="{FF2B5EF4-FFF2-40B4-BE49-F238E27FC236}">
                  <a16:creationId xmlns:a16="http://schemas.microsoft.com/office/drawing/2014/main" id="{39C48DD5-D8C0-48BB-8338-58C33755345D}"/>
                </a:ext>
              </a:extLst>
            </p:cNvPr>
            <p:cNvSpPr/>
            <p:nvPr/>
          </p:nvSpPr>
          <p:spPr>
            <a:xfrm>
              <a:off x="3747463" y="2012328"/>
              <a:ext cx="4380" cy="58096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>
              <a:extLst>
                <a:ext uri="{FF2B5EF4-FFF2-40B4-BE49-F238E27FC236}">
                  <a16:creationId xmlns:a16="http://schemas.microsoft.com/office/drawing/2014/main" id="{4F917930-539E-2EFE-D52B-0E682A3AA0D3}"/>
                </a:ext>
              </a:extLst>
            </p:cNvPr>
            <p:cNvSpPr/>
            <p:nvPr/>
          </p:nvSpPr>
          <p:spPr>
            <a:xfrm>
              <a:off x="3365785" y="1902829"/>
              <a:ext cx="111568" cy="101554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>
              <a:extLst>
                <a:ext uri="{FF2B5EF4-FFF2-40B4-BE49-F238E27FC236}">
                  <a16:creationId xmlns:a16="http://schemas.microsoft.com/office/drawing/2014/main" id="{13A9DB6E-3D8A-8CBA-18E5-8D2CA316EFD6}"/>
                </a:ext>
              </a:extLst>
            </p:cNvPr>
            <p:cNvSpPr/>
            <p:nvPr/>
          </p:nvSpPr>
          <p:spPr>
            <a:xfrm>
              <a:off x="3557772" y="1977109"/>
              <a:ext cx="56565" cy="6068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>
              <a:extLst>
                <a:ext uri="{FF2B5EF4-FFF2-40B4-BE49-F238E27FC236}">
                  <a16:creationId xmlns:a16="http://schemas.microsoft.com/office/drawing/2014/main" id="{0A5C0BAD-853A-A2C1-6C26-EF49654ACC73}"/>
                </a:ext>
              </a:extLst>
            </p:cNvPr>
            <p:cNvSpPr/>
            <p:nvPr/>
          </p:nvSpPr>
          <p:spPr>
            <a:xfrm>
              <a:off x="3472696" y="1933423"/>
              <a:ext cx="61711" cy="64007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>
              <a:extLst>
                <a:ext uri="{FF2B5EF4-FFF2-40B4-BE49-F238E27FC236}">
                  <a16:creationId xmlns:a16="http://schemas.microsoft.com/office/drawing/2014/main" id="{09AB3D92-B68B-DF86-0814-AF3A02E89AC2}"/>
                </a:ext>
              </a:extLst>
            </p:cNvPr>
            <p:cNvSpPr/>
            <p:nvPr/>
          </p:nvSpPr>
          <p:spPr>
            <a:xfrm>
              <a:off x="3414356" y="1867365"/>
              <a:ext cx="73011" cy="71464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>
              <a:extLst>
                <a:ext uri="{FF2B5EF4-FFF2-40B4-BE49-F238E27FC236}">
                  <a16:creationId xmlns:a16="http://schemas.microsoft.com/office/drawing/2014/main" id="{13FB8B65-F8A3-5501-5B86-E0B318712842}"/>
                </a:ext>
              </a:extLst>
            </p:cNvPr>
            <p:cNvSpPr/>
            <p:nvPr/>
          </p:nvSpPr>
          <p:spPr>
            <a:xfrm>
              <a:off x="3761091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>
              <a:extLst>
                <a:ext uri="{FF2B5EF4-FFF2-40B4-BE49-F238E27FC236}">
                  <a16:creationId xmlns:a16="http://schemas.microsoft.com/office/drawing/2014/main" id="{59B671AA-7412-8684-7337-4DC09CA588C8}"/>
                </a:ext>
              </a:extLst>
            </p:cNvPr>
            <p:cNvSpPr/>
            <p:nvPr/>
          </p:nvSpPr>
          <p:spPr>
            <a:xfrm>
              <a:off x="3693747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>
              <a:extLst>
                <a:ext uri="{FF2B5EF4-FFF2-40B4-BE49-F238E27FC236}">
                  <a16:creationId xmlns:a16="http://schemas.microsoft.com/office/drawing/2014/main" id="{54F918EF-C76B-91BD-6F35-60626C0F1266}"/>
                </a:ext>
              </a:extLst>
            </p:cNvPr>
            <p:cNvSpPr/>
            <p:nvPr/>
          </p:nvSpPr>
          <p:spPr>
            <a:xfrm>
              <a:off x="3626142" y="1921602"/>
              <a:ext cx="44223" cy="56305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>
              <a:extLst>
                <a:ext uri="{FF2B5EF4-FFF2-40B4-BE49-F238E27FC236}">
                  <a16:creationId xmlns:a16="http://schemas.microsoft.com/office/drawing/2014/main" id="{756B56C2-64B6-1774-0DDB-54EFD814CDF9}"/>
                </a:ext>
              </a:extLst>
            </p:cNvPr>
            <p:cNvSpPr/>
            <p:nvPr/>
          </p:nvSpPr>
          <p:spPr>
            <a:xfrm>
              <a:off x="3411539" y="1774832"/>
              <a:ext cx="58861" cy="55019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>
              <a:extLst>
                <a:ext uri="{FF2B5EF4-FFF2-40B4-BE49-F238E27FC236}">
                  <a16:creationId xmlns:a16="http://schemas.microsoft.com/office/drawing/2014/main" id="{3B956B73-B264-1C5D-0904-D1913699D1E6}"/>
                </a:ext>
              </a:extLst>
            </p:cNvPr>
            <p:cNvSpPr/>
            <p:nvPr/>
          </p:nvSpPr>
          <p:spPr>
            <a:xfrm>
              <a:off x="3096163" y="945157"/>
              <a:ext cx="1299262" cy="1299018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>
              <a:extLst>
                <a:ext uri="{FF2B5EF4-FFF2-40B4-BE49-F238E27FC236}">
                  <a16:creationId xmlns:a16="http://schemas.microsoft.com/office/drawing/2014/main" id="{164C891E-F00C-4CC1-FB25-448D603A1100}"/>
                </a:ext>
              </a:extLst>
            </p:cNvPr>
            <p:cNvSpPr/>
            <p:nvPr/>
          </p:nvSpPr>
          <p:spPr>
            <a:xfrm>
              <a:off x="3739240" y="971893"/>
              <a:ext cx="628944" cy="631012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>
              <a:extLst>
                <a:ext uri="{FF2B5EF4-FFF2-40B4-BE49-F238E27FC236}">
                  <a16:creationId xmlns:a16="http://schemas.microsoft.com/office/drawing/2014/main" id="{139B95A9-D268-EF6B-6E7E-B1E8BE5B7883}"/>
                </a:ext>
              </a:extLst>
            </p:cNvPr>
            <p:cNvSpPr/>
            <p:nvPr/>
          </p:nvSpPr>
          <p:spPr>
            <a:xfrm>
              <a:off x="3141656" y="990406"/>
              <a:ext cx="1208292" cy="1208276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>
              <a:extLst>
                <a:ext uri="{FF2B5EF4-FFF2-40B4-BE49-F238E27FC236}">
                  <a16:creationId xmlns:a16="http://schemas.microsoft.com/office/drawing/2014/main" id="{E512EEBE-4746-261C-C5BA-FE3ECBA08A7D}"/>
                </a:ext>
              </a:extLst>
            </p:cNvPr>
            <p:cNvSpPr/>
            <p:nvPr/>
          </p:nvSpPr>
          <p:spPr>
            <a:xfrm>
              <a:off x="4260997" y="1540950"/>
              <a:ext cx="38573" cy="12518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>
              <a:extLst>
                <a:ext uri="{FF2B5EF4-FFF2-40B4-BE49-F238E27FC236}">
                  <a16:creationId xmlns:a16="http://schemas.microsoft.com/office/drawing/2014/main" id="{86ABC8E8-7FF8-1BF0-BC64-F04C4D4F9203}"/>
                </a:ext>
              </a:extLst>
            </p:cNvPr>
            <p:cNvSpPr/>
            <p:nvPr/>
          </p:nvSpPr>
          <p:spPr>
            <a:xfrm>
              <a:off x="4234261" y="1394180"/>
              <a:ext cx="82780" cy="79442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>
              <a:extLst>
                <a:ext uri="{FF2B5EF4-FFF2-40B4-BE49-F238E27FC236}">
                  <a16:creationId xmlns:a16="http://schemas.microsoft.com/office/drawing/2014/main" id="{451081A3-CE29-D350-F8EC-B72A8C101343}"/>
                </a:ext>
              </a:extLst>
            </p:cNvPr>
            <p:cNvSpPr/>
            <p:nvPr/>
          </p:nvSpPr>
          <p:spPr>
            <a:xfrm>
              <a:off x="4165125" y="1267730"/>
              <a:ext cx="61450" cy="69412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>
              <a:extLst>
                <a:ext uri="{FF2B5EF4-FFF2-40B4-BE49-F238E27FC236}">
                  <a16:creationId xmlns:a16="http://schemas.microsoft.com/office/drawing/2014/main" id="{4A390C80-F989-98BB-4150-9D24E3909A56}"/>
                </a:ext>
              </a:extLst>
            </p:cNvPr>
            <p:cNvSpPr/>
            <p:nvPr/>
          </p:nvSpPr>
          <p:spPr>
            <a:xfrm>
              <a:off x="3901414" y="1150007"/>
              <a:ext cx="320016" cy="452637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>
              <a:extLst>
                <a:ext uri="{FF2B5EF4-FFF2-40B4-BE49-F238E27FC236}">
                  <a16:creationId xmlns:a16="http://schemas.microsoft.com/office/drawing/2014/main" id="{1CEEF715-7D16-79CB-0806-F68AE4A76C05}"/>
                </a:ext>
              </a:extLst>
            </p:cNvPr>
            <p:cNvSpPr/>
            <p:nvPr/>
          </p:nvSpPr>
          <p:spPr>
            <a:xfrm>
              <a:off x="3564203" y="1102723"/>
              <a:ext cx="673412" cy="983642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>
              <a:extLst>
                <a:ext uri="{FF2B5EF4-FFF2-40B4-BE49-F238E27FC236}">
                  <a16:creationId xmlns:a16="http://schemas.microsoft.com/office/drawing/2014/main" id="{6B632423-BE40-60D1-41F8-1E0854CA5325}"/>
                </a:ext>
              </a:extLst>
            </p:cNvPr>
            <p:cNvSpPr/>
            <p:nvPr/>
          </p:nvSpPr>
          <p:spPr>
            <a:xfrm>
              <a:off x="3272226" y="1120715"/>
              <a:ext cx="473446" cy="94355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>
              <a:extLst>
                <a:ext uri="{FF2B5EF4-FFF2-40B4-BE49-F238E27FC236}">
                  <a16:creationId xmlns:a16="http://schemas.microsoft.com/office/drawing/2014/main" id="{3A4D24A7-AE36-8B07-E262-A8C7153ECA4F}"/>
                </a:ext>
              </a:extLst>
            </p:cNvPr>
            <p:cNvSpPr/>
            <p:nvPr/>
          </p:nvSpPr>
          <p:spPr>
            <a:xfrm>
              <a:off x="3969019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>
              <a:extLst>
                <a:ext uri="{FF2B5EF4-FFF2-40B4-BE49-F238E27FC236}">
                  <a16:creationId xmlns:a16="http://schemas.microsoft.com/office/drawing/2014/main" id="{91BEADF1-FE80-53FE-0375-BECFBE4CBE26}"/>
                </a:ext>
              </a:extLst>
            </p:cNvPr>
            <p:cNvSpPr/>
            <p:nvPr/>
          </p:nvSpPr>
          <p:spPr>
            <a:xfrm>
              <a:off x="4045872" y="1403184"/>
              <a:ext cx="58617" cy="5142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>
              <a:extLst>
                <a:ext uri="{FF2B5EF4-FFF2-40B4-BE49-F238E27FC236}">
                  <a16:creationId xmlns:a16="http://schemas.microsoft.com/office/drawing/2014/main" id="{46B72AF6-BBEF-A044-535C-D843DE85AC65}"/>
                </a:ext>
              </a:extLst>
            </p:cNvPr>
            <p:cNvSpPr/>
            <p:nvPr/>
          </p:nvSpPr>
          <p:spPr>
            <a:xfrm>
              <a:off x="4085195" y="1533997"/>
              <a:ext cx="52446" cy="37808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>
              <a:extLst>
                <a:ext uri="{FF2B5EF4-FFF2-40B4-BE49-F238E27FC236}">
                  <a16:creationId xmlns:a16="http://schemas.microsoft.com/office/drawing/2014/main" id="{8286213E-6C5E-FF59-86CF-91DA004BE02F}"/>
                </a:ext>
              </a:extLst>
            </p:cNvPr>
            <p:cNvSpPr/>
            <p:nvPr/>
          </p:nvSpPr>
          <p:spPr>
            <a:xfrm>
              <a:off x="4086986" y="1602123"/>
              <a:ext cx="50915" cy="35984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>
              <a:extLst>
                <a:ext uri="{FF2B5EF4-FFF2-40B4-BE49-F238E27FC236}">
                  <a16:creationId xmlns:a16="http://schemas.microsoft.com/office/drawing/2014/main" id="{EBEC8675-81D4-A378-13DD-C0B61655FECE}"/>
                </a:ext>
              </a:extLst>
            </p:cNvPr>
            <p:cNvSpPr/>
            <p:nvPr/>
          </p:nvSpPr>
          <p:spPr>
            <a:xfrm>
              <a:off x="4075165" y="1662776"/>
              <a:ext cx="55784" cy="43197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>
              <a:extLst>
                <a:ext uri="{FF2B5EF4-FFF2-40B4-BE49-F238E27FC236}">
                  <a16:creationId xmlns:a16="http://schemas.microsoft.com/office/drawing/2014/main" id="{E296D528-58EC-858F-F73B-47C49EB82A3F}"/>
                </a:ext>
              </a:extLst>
            </p:cNvPr>
            <p:cNvSpPr/>
            <p:nvPr/>
          </p:nvSpPr>
          <p:spPr>
            <a:xfrm>
              <a:off x="3421048" y="1345869"/>
              <a:ext cx="58861" cy="55784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>
              <a:extLst>
                <a:ext uri="{FF2B5EF4-FFF2-40B4-BE49-F238E27FC236}">
                  <a16:creationId xmlns:a16="http://schemas.microsoft.com/office/drawing/2014/main" id="{F7BEC73D-577A-9D6E-D6B5-6443F6C65B44}"/>
                </a:ext>
              </a:extLst>
            </p:cNvPr>
            <p:cNvSpPr/>
            <p:nvPr/>
          </p:nvSpPr>
          <p:spPr>
            <a:xfrm>
              <a:off x="3464994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>
              <a:extLst>
                <a:ext uri="{FF2B5EF4-FFF2-40B4-BE49-F238E27FC236}">
                  <a16:creationId xmlns:a16="http://schemas.microsoft.com/office/drawing/2014/main" id="{B2D42D66-FD0A-ECFC-A814-19D60B930871}"/>
                </a:ext>
              </a:extLst>
            </p:cNvPr>
            <p:cNvSpPr/>
            <p:nvPr/>
          </p:nvSpPr>
          <p:spPr>
            <a:xfrm>
              <a:off x="3414877" y="1263610"/>
              <a:ext cx="661851" cy="662112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>
              <a:extLst>
                <a:ext uri="{FF2B5EF4-FFF2-40B4-BE49-F238E27FC236}">
                  <a16:creationId xmlns:a16="http://schemas.microsoft.com/office/drawing/2014/main" id="{0CF28241-1AAE-156C-8526-C592AE57576F}"/>
                </a:ext>
              </a:extLst>
            </p:cNvPr>
            <p:cNvSpPr/>
            <p:nvPr/>
          </p:nvSpPr>
          <p:spPr>
            <a:xfrm>
              <a:off x="3460109" y="1308859"/>
              <a:ext cx="571385" cy="571369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>
              <a:extLst>
                <a:ext uri="{FF2B5EF4-FFF2-40B4-BE49-F238E27FC236}">
                  <a16:creationId xmlns:a16="http://schemas.microsoft.com/office/drawing/2014/main" id="{930D4A10-0BA5-A0BC-AD97-0F655DDF359F}"/>
                </a:ext>
              </a:extLst>
            </p:cNvPr>
            <p:cNvSpPr/>
            <p:nvPr/>
          </p:nvSpPr>
          <p:spPr>
            <a:xfrm>
              <a:off x="2937832" y="1534258"/>
              <a:ext cx="32158" cy="6448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3">
            <a:extLst>
              <a:ext uri="{FF2B5EF4-FFF2-40B4-BE49-F238E27FC236}">
                <a16:creationId xmlns:a16="http://schemas.microsoft.com/office/drawing/2014/main" id="{96F40E69-6E3B-8DA8-D1F5-BD54747AC6E5}"/>
              </a:ext>
            </a:extLst>
          </p:cNvPr>
          <p:cNvSpPr/>
          <p:nvPr/>
        </p:nvSpPr>
        <p:spPr>
          <a:xfrm>
            <a:off x="848494" y="1534258"/>
            <a:ext cx="1992978" cy="6448"/>
          </a:xfrm>
          <a:custGeom>
            <a:avLst/>
            <a:gdLst/>
            <a:ahLst/>
            <a:cxnLst/>
            <a:rect l="l" t="t" r="r" b="b"/>
            <a:pathLst>
              <a:path w="122400" h="396" extrusionOk="0">
                <a:moveTo>
                  <a:pt x="1" y="1"/>
                </a:moveTo>
                <a:lnTo>
                  <a:pt x="1" y="395"/>
                </a:lnTo>
                <a:lnTo>
                  <a:pt x="4010" y="395"/>
                </a:lnTo>
                <a:lnTo>
                  <a:pt x="3947" y="1"/>
                </a:lnTo>
                <a:close/>
                <a:moveTo>
                  <a:pt x="9866" y="1"/>
                </a:moveTo>
                <a:lnTo>
                  <a:pt x="9866" y="395"/>
                </a:lnTo>
                <a:lnTo>
                  <a:pt x="13876" y="395"/>
                </a:lnTo>
                <a:lnTo>
                  <a:pt x="13813" y="1"/>
                </a:lnTo>
                <a:close/>
                <a:moveTo>
                  <a:pt x="19795" y="1"/>
                </a:moveTo>
                <a:lnTo>
                  <a:pt x="19795" y="395"/>
                </a:lnTo>
                <a:lnTo>
                  <a:pt x="23742" y="395"/>
                </a:lnTo>
                <a:lnTo>
                  <a:pt x="23742" y="1"/>
                </a:lnTo>
                <a:close/>
                <a:moveTo>
                  <a:pt x="29661" y="1"/>
                </a:moveTo>
                <a:lnTo>
                  <a:pt x="29661" y="395"/>
                </a:lnTo>
                <a:lnTo>
                  <a:pt x="33607" y="395"/>
                </a:lnTo>
                <a:lnTo>
                  <a:pt x="33607" y="1"/>
                </a:lnTo>
                <a:close/>
                <a:moveTo>
                  <a:pt x="39527" y="1"/>
                </a:moveTo>
                <a:lnTo>
                  <a:pt x="39527" y="395"/>
                </a:lnTo>
                <a:lnTo>
                  <a:pt x="43473" y="395"/>
                </a:lnTo>
                <a:lnTo>
                  <a:pt x="43473" y="1"/>
                </a:lnTo>
                <a:close/>
                <a:moveTo>
                  <a:pt x="49393" y="1"/>
                </a:moveTo>
                <a:lnTo>
                  <a:pt x="49393" y="395"/>
                </a:lnTo>
                <a:lnTo>
                  <a:pt x="53339" y="395"/>
                </a:lnTo>
                <a:lnTo>
                  <a:pt x="53339" y="1"/>
                </a:lnTo>
                <a:close/>
                <a:moveTo>
                  <a:pt x="59258" y="1"/>
                </a:moveTo>
                <a:lnTo>
                  <a:pt x="59258" y="395"/>
                </a:lnTo>
                <a:lnTo>
                  <a:pt x="63205" y="395"/>
                </a:lnTo>
                <a:lnTo>
                  <a:pt x="63205" y="1"/>
                </a:lnTo>
                <a:close/>
                <a:moveTo>
                  <a:pt x="69124" y="1"/>
                </a:moveTo>
                <a:lnTo>
                  <a:pt x="69124" y="395"/>
                </a:lnTo>
                <a:lnTo>
                  <a:pt x="73071" y="395"/>
                </a:lnTo>
                <a:lnTo>
                  <a:pt x="73071" y="1"/>
                </a:lnTo>
                <a:close/>
                <a:moveTo>
                  <a:pt x="78990" y="1"/>
                </a:moveTo>
                <a:lnTo>
                  <a:pt x="78990" y="395"/>
                </a:lnTo>
                <a:lnTo>
                  <a:pt x="82936" y="395"/>
                </a:lnTo>
                <a:lnTo>
                  <a:pt x="82936" y="1"/>
                </a:lnTo>
                <a:close/>
                <a:moveTo>
                  <a:pt x="88856" y="1"/>
                </a:moveTo>
                <a:lnTo>
                  <a:pt x="88856" y="395"/>
                </a:lnTo>
                <a:lnTo>
                  <a:pt x="92802" y="395"/>
                </a:lnTo>
                <a:lnTo>
                  <a:pt x="92802" y="1"/>
                </a:lnTo>
                <a:close/>
                <a:moveTo>
                  <a:pt x="98722" y="1"/>
                </a:moveTo>
                <a:lnTo>
                  <a:pt x="98722" y="395"/>
                </a:lnTo>
                <a:lnTo>
                  <a:pt x="102668" y="395"/>
                </a:lnTo>
                <a:lnTo>
                  <a:pt x="102668" y="1"/>
                </a:lnTo>
                <a:close/>
                <a:moveTo>
                  <a:pt x="108587" y="1"/>
                </a:moveTo>
                <a:lnTo>
                  <a:pt x="108587" y="395"/>
                </a:lnTo>
                <a:lnTo>
                  <a:pt x="112534" y="395"/>
                </a:lnTo>
                <a:lnTo>
                  <a:pt x="112534" y="1"/>
                </a:lnTo>
                <a:close/>
                <a:moveTo>
                  <a:pt x="118453" y="1"/>
                </a:moveTo>
                <a:lnTo>
                  <a:pt x="118453" y="395"/>
                </a:lnTo>
                <a:lnTo>
                  <a:pt x="122399" y="395"/>
                </a:lnTo>
                <a:lnTo>
                  <a:pt x="12239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>
            <a:extLst>
              <a:ext uri="{FF2B5EF4-FFF2-40B4-BE49-F238E27FC236}">
                <a16:creationId xmlns:a16="http://schemas.microsoft.com/office/drawing/2014/main" id="{AE14B869-33D5-0A10-EAD3-D1B86D3B82C1}"/>
              </a:ext>
            </a:extLst>
          </p:cNvPr>
          <p:cNvSpPr/>
          <p:nvPr/>
        </p:nvSpPr>
        <p:spPr>
          <a:xfrm>
            <a:off x="719993" y="1534258"/>
            <a:ext cx="32142" cy="6448"/>
          </a:xfrm>
          <a:custGeom>
            <a:avLst/>
            <a:gdLst/>
            <a:ahLst/>
            <a:cxnLst/>
            <a:rect l="l" t="t" r="r" b="b"/>
            <a:pathLst>
              <a:path w="1974" h="396" extrusionOk="0">
                <a:moveTo>
                  <a:pt x="0" y="1"/>
                </a:moveTo>
                <a:lnTo>
                  <a:pt x="0" y="395"/>
                </a:lnTo>
                <a:lnTo>
                  <a:pt x="1973" y="395"/>
                </a:lnTo>
                <a:lnTo>
                  <a:pt x="197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3">
            <a:extLst>
              <a:ext uri="{FF2B5EF4-FFF2-40B4-BE49-F238E27FC236}">
                <a16:creationId xmlns:a16="http://schemas.microsoft.com/office/drawing/2014/main" id="{38452F82-414F-ED53-C9E2-11FA399FD988}"/>
              </a:ext>
            </a:extLst>
          </p:cNvPr>
          <p:cNvSpPr/>
          <p:nvPr/>
        </p:nvSpPr>
        <p:spPr>
          <a:xfrm>
            <a:off x="2532772" y="1594145"/>
            <a:ext cx="1300043" cy="1292082"/>
          </a:xfrm>
          <a:custGeom>
            <a:avLst/>
            <a:gdLst/>
            <a:ahLst/>
            <a:cxnLst/>
            <a:rect l="l" t="t" r="r" b="b"/>
            <a:pathLst>
              <a:path w="79843" h="79354" extrusionOk="0">
                <a:moveTo>
                  <a:pt x="48" y="1"/>
                </a:moveTo>
                <a:cubicBezTo>
                  <a:pt x="16" y="916"/>
                  <a:pt x="0" y="1832"/>
                  <a:pt x="0" y="2716"/>
                </a:cubicBezTo>
                <a:cubicBezTo>
                  <a:pt x="0" y="12992"/>
                  <a:pt x="2226" y="23158"/>
                  <a:pt x="6535" y="32503"/>
                </a:cubicBezTo>
                <a:cubicBezTo>
                  <a:pt x="10687" y="41579"/>
                  <a:pt x="16606" y="49756"/>
                  <a:pt x="24104" y="56844"/>
                </a:cubicBezTo>
                <a:cubicBezTo>
                  <a:pt x="31508" y="63836"/>
                  <a:pt x="40142" y="69409"/>
                  <a:pt x="49566" y="73276"/>
                </a:cubicBezTo>
                <a:cubicBezTo>
                  <a:pt x="59163" y="77254"/>
                  <a:pt x="69455" y="79322"/>
                  <a:pt x="79842" y="79353"/>
                </a:cubicBezTo>
                <a:lnTo>
                  <a:pt x="79842" y="78959"/>
                </a:lnTo>
                <a:cubicBezTo>
                  <a:pt x="36780" y="78833"/>
                  <a:pt x="395" y="43915"/>
                  <a:pt x="395" y="2716"/>
                </a:cubicBezTo>
                <a:cubicBezTo>
                  <a:pt x="395" y="1832"/>
                  <a:pt x="411" y="932"/>
                  <a:pt x="442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>
            <a:extLst>
              <a:ext uri="{FF2B5EF4-FFF2-40B4-BE49-F238E27FC236}">
                <a16:creationId xmlns:a16="http://schemas.microsoft.com/office/drawing/2014/main" id="{01DF5E95-CE25-0DA0-78E5-BC6F6B4A8F7B}"/>
              </a:ext>
            </a:extLst>
          </p:cNvPr>
          <p:cNvSpPr/>
          <p:nvPr/>
        </p:nvSpPr>
        <p:spPr>
          <a:xfrm>
            <a:off x="1861168" y="1594145"/>
            <a:ext cx="1988354" cy="1988110"/>
          </a:xfrm>
          <a:custGeom>
            <a:avLst/>
            <a:gdLst/>
            <a:ahLst/>
            <a:cxnLst/>
            <a:rect l="l" t="t" r="r" b="b"/>
            <a:pathLst>
              <a:path w="122116" h="122101" extrusionOk="0">
                <a:moveTo>
                  <a:pt x="48" y="1"/>
                </a:moveTo>
                <a:cubicBezTo>
                  <a:pt x="32" y="964"/>
                  <a:pt x="16" y="1848"/>
                  <a:pt x="16" y="2716"/>
                </a:cubicBezTo>
                <a:cubicBezTo>
                  <a:pt x="0" y="18722"/>
                  <a:pt x="3347" y="34555"/>
                  <a:pt x="9835" y="49188"/>
                </a:cubicBezTo>
                <a:cubicBezTo>
                  <a:pt x="16086" y="63363"/>
                  <a:pt x="25004" y="76133"/>
                  <a:pt x="36370" y="87136"/>
                </a:cubicBezTo>
                <a:cubicBezTo>
                  <a:pt x="47593" y="98043"/>
                  <a:pt x="60789" y="106725"/>
                  <a:pt x="75233" y="112724"/>
                </a:cubicBezTo>
                <a:cubicBezTo>
                  <a:pt x="90050" y="118912"/>
                  <a:pt x="105951" y="122100"/>
                  <a:pt x="121996" y="122100"/>
                </a:cubicBezTo>
                <a:cubicBezTo>
                  <a:pt x="122036" y="122100"/>
                  <a:pt x="122076" y="122100"/>
                  <a:pt x="122115" y="122100"/>
                </a:cubicBezTo>
                <a:lnTo>
                  <a:pt x="122115" y="121690"/>
                </a:lnTo>
                <a:cubicBezTo>
                  <a:pt x="56149" y="121690"/>
                  <a:pt x="411" y="67199"/>
                  <a:pt x="411" y="2700"/>
                </a:cubicBezTo>
                <a:cubicBezTo>
                  <a:pt x="411" y="1848"/>
                  <a:pt x="427" y="964"/>
                  <a:pt x="44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974788CE-7186-27A6-4308-9BA9661892E5}"/>
              </a:ext>
            </a:extLst>
          </p:cNvPr>
          <p:cNvSpPr/>
          <p:nvPr/>
        </p:nvSpPr>
        <p:spPr>
          <a:xfrm>
            <a:off x="1199594" y="1594145"/>
            <a:ext cx="2629102" cy="2672300"/>
          </a:xfrm>
          <a:custGeom>
            <a:avLst/>
            <a:gdLst/>
            <a:ahLst/>
            <a:cxnLst/>
            <a:rect l="l" t="t" r="r" b="b"/>
            <a:pathLst>
              <a:path w="161468" h="164121" extrusionOk="0">
                <a:moveTo>
                  <a:pt x="79" y="1"/>
                </a:moveTo>
                <a:cubicBezTo>
                  <a:pt x="63" y="1043"/>
                  <a:pt x="63" y="1911"/>
                  <a:pt x="63" y="2716"/>
                </a:cubicBezTo>
                <a:cubicBezTo>
                  <a:pt x="0" y="67609"/>
                  <a:pt x="38848" y="126204"/>
                  <a:pt x="98626" y="151429"/>
                </a:cubicBezTo>
                <a:cubicBezTo>
                  <a:pt x="118392" y="159797"/>
                  <a:pt x="139642" y="164121"/>
                  <a:pt x="161101" y="164121"/>
                </a:cubicBezTo>
                <a:cubicBezTo>
                  <a:pt x="161218" y="164121"/>
                  <a:pt x="161335" y="164121"/>
                  <a:pt x="161452" y="164121"/>
                </a:cubicBezTo>
                <a:lnTo>
                  <a:pt x="161468" y="163726"/>
                </a:lnTo>
                <a:cubicBezTo>
                  <a:pt x="72676" y="163726"/>
                  <a:pt x="458" y="91492"/>
                  <a:pt x="458" y="2716"/>
                </a:cubicBezTo>
                <a:cubicBezTo>
                  <a:pt x="458" y="1895"/>
                  <a:pt x="458" y="1043"/>
                  <a:pt x="474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A1E2FFA2-E6B1-6D10-0FCB-079128A2DCB9}"/>
              </a:ext>
            </a:extLst>
          </p:cNvPr>
          <p:cNvSpPr/>
          <p:nvPr/>
        </p:nvSpPr>
        <p:spPr>
          <a:xfrm>
            <a:off x="1120428" y="1440959"/>
            <a:ext cx="164502" cy="164518"/>
          </a:xfrm>
          <a:custGeom>
            <a:avLst/>
            <a:gdLst/>
            <a:ahLst/>
            <a:cxnLst/>
            <a:rect l="l" t="t" r="r" b="b"/>
            <a:pathLst>
              <a:path w="10103" h="10104" extrusionOk="0">
                <a:moveTo>
                  <a:pt x="0" y="1"/>
                </a:moveTo>
                <a:lnTo>
                  <a:pt x="0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94A09432-B545-E403-A5D2-51FB4DED225A}"/>
              </a:ext>
            </a:extLst>
          </p:cNvPr>
          <p:cNvSpPr/>
          <p:nvPr/>
        </p:nvSpPr>
        <p:spPr>
          <a:xfrm>
            <a:off x="1783028" y="1440959"/>
            <a:ext cx="164518" cy="164518"/>
          </a:xfrm>
          <a:custGeom>
            <a:avLst/>
            <a:gdLst/>
            <a:ahLst/>
            <a:cxnLst/>
            <a:rect l="l" t="t" r="r" b="b"/>
            <a:pathLst>
              <a:path w="10104" h="10104" extrusionOk="0">
                <a:moveTo>
                  <a:pt x="1" y="1"/>
                </a:moveTo>
                <a:lnTo>
                  <a:pt x="1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3">
            <a:extLst>
              <a:ext uri="{FF2B5EF4-FFF2-40B4-BE49-F238E27FC236}">
                <a16:creationId xmlns:a16="http://schemas.microsoft.com/office/drawing/2014/main" id="{665DF6A3-7620-8720-C2D9-10180C83AF8B}"/>
              </a:ext>
            </a:extLst>
          </p:cNvPr>
          <p:cNvSpPr/>
          <p:nvPr/>
        </p:nvSpPr>
        <p:spPr>
          <a:xfrm>
            <a:off x="2455154" y="1440959"/>
            <a:ext cx="164502" cy="164518"/>
          </a:xfrm>
          <a:custGeom>
            <a:avLst/>
            <a:gdLst/>
            <a:ahLst/>
            <a:cxnLst/>
            <a:rect l="l" t="t" r="r" b="b"/>
            <a:pathLst>
              <a:path w="10103" h="10104" extrusionOk="0">
                <a:moveTo>
                  <a:pt x="0" y="1"/>
                </a:moveTo>
                <a:lnTo>
                  <a:pt x="0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73CE7B3B-F060-22AC-CFC1-FADA0FA0F25D}"/>
              </a:ext>
            </a:extLst>
          </p:cNvPr>
          <p:cNvSpPr/>
          <p:nvPr/>
        </p:nvSpPr>
        <p:spPr>
          <a:xfrm>
            <a:off x="3733590" y="3497162"/>
            <a:ext cx="153707" cy="159617"/>
          </a:xfrm>
          <a:custGeom>
            <a:avLst/>
            <a:gdLst/>
            <a:ahLst/>
            <a:cxnLst/>
            <a:rect l="l" t="t" r="r" b="b"/>
            <a:pathLst>
              <a:path w="9440" h="9803" extrusionOk="0">
                <a:moveTo>
                  <a:pt x="0" y="0"/>
                </a:moveTo>
                <a:lnTo>
                  <a:pt x="0" y="9803"/>
                </a:lnTo>
                <a:lnTo>
                  <a:pt x="9440" y="4909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3">
            <a:extLst>
              <a:ext uri="{FF2B5EF4-FFF2-40B4-BE49-F238E27FC236}">
                <a16:creationId xmlns:a16="http://schemas.microsoft.com/office/drawing/2014/main" id="{4761DCBD-AD56-0B83-DECC-EE8F0683305E}"/>
              </a:ext>
            </a:extLst>
          </p:cNvPr>
          <p:cNvSpPr/>
          <p:nvPr/>
        </p:nvSpPr>
        <p:spPr>
          <a:xfrm>
            <a:off x="3735121" y="2804212"/>
            <a:ext cx="153723" cy="159894"/>
          </a:xfrm>
          <a:custGeom>
            <a:avLst/>
            <a:gdLst/>
            <a:ahLst/>
            <a:cxnLst/>
            <a:rect l="l" t="t" r="r" b="b"/>
            <a:pathLst>
              <a:path w="9441" h="9820" extrusionOk="0">
                <a:moveTo>
                  <a:pt x="1" y="1"/>
                </a:moveTo>
                <a:lnTo>
                  <a:pt x="1" y="9819"/>
                </a:lnTo>
                <a:lnTo>
                  <a:pt x="9440" y="4910"/>
                </a:lnTo>
                <a:lnTo>
                  <a:pt x="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64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6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6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1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1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6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6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6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6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6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1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  <p:bldP spid="724" grpId="0"/>
      <p:bldP spid="725" grpId="0"/>
      <p:bldP spid="726" grpId="0"/>
      <p:bldP spid="727" grpId="0"/>
      <p:bldP spid="728" grpId="0"/>
      <p:bldP spid="731" grpId="0" animBg="1"/>
      <p:bldP spid="778" grpId="0" animBg="1"/>
      <p:bldP spid="780" grpId="0" animBg="1"/>
      <p:bldP spid="781" grpId="0" animBg="1"/>
      <p:bldP spid="782" grpId="0" animBg="1"/>
      <p:bldP spid="783" grpId="0" animBg="1"/>
      <p:bldP spid="784" grpId="0" animBg="1"/>
      <p:bldP spid="785" grpId="0" animBg="1"/>
      <p:bldP spid="786" grpId="0" animBg="1"/>
      <p:bldP spid="7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>
          <a:extLst>
            <a:ext uri="{FF2B5EF4-FFF2-40B4-BE49-F238E27FC236}">
              <a16:creationId xmlns:a16="http://schemas.microsoft.com/office/drawing/2014/main" id="{17A37F2E-98C7-4BC2-8F86-565B8BF8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3">
            <a:extLst>
              <a:ext uri="{FF2B5EF4-FFF2-40B4-BE49-F238E27FC236}">
                <a16:creationId xmlns:a16="http://schemas.microsoft.com/office/drawing/2014/main" id="{2CAAACB0-FB82-36A5-32ED-702C65E41533}"/>
              </a:ext>
            </a:extLst>
          </p:cNvPr>
          <p:cNvSpPr txBox="1"/>
          <p:nvPr/>
        </p:nvSpPr>
        <p:spPr>
          <a:xfrm>
            <a:off x="4093939" y="432067"/>
            <a:ext cx="2128439" cy="37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Limitations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>
            <a:extLst>
              <a:ext uri="{FF2B5EF4-FFF2-40B4-BE49-F238E27FC236}">
                <a16:creationId xmlns:a16="http://schemas.microsoft.com/office/drawing/2014/main" id="{361693E5-2D41-FB54-9636-62AA48B7A5DE}"/>
              </a:ext>
            </a:extLst>
          </p:cNvPr>
          <p:cNvSpPr txBox="1"/>
          <p:nvPr/>
        </p:nvSpPr>
        <p:spPr>
          <a:xfrm>
            <a:off x="4234261" y="1409954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Gaps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7" name="Google Shape;727;p33">
            <a:extLst>
              <a:ext uri="{FF2B5EF4-FFF2-40B4-BE49-F238E27FC236}">
                <a16:creationId xmlns:a16="http://schemas.microsoft.com/office/drawing/2014/main" id="{5BB4E177-EFA4-BDD7-E021-C8C93C0145A2}"/>
              </a:ext>
            </a:extLst>
          </p:cNvPr>
          <p:cNvSpPr txBox="1"/>
          <p:nvPr/>
        </p:nvSpPr>
        <p:spPr>
          <a:xfrm>
            <a:off x="4838520" y="1471148"/>
            <a:ext cx="387876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Missing Parts in the Base-Model</a:t>
            </a:r>
            <a:endParaRPr sz="2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33">
            <a:extLst>
              <a:ext uri="{FF2B5EF4-FFF2-40B4-BE49-F238E27FC236}">
                <a16:creationId xmlns:a16="http://schemas.microsoft.com/office/drawing/2014/main" id="{8E83FDC4-0612-32EB-CD34-A3E8E4425610}"/>
              </a:ext>
            </a:extLst>
          </p:cNvPr>
          <p:cNvSpPr txBox="1"/>
          <p:nvPr/>
        </p:nvSpPr>
        <p:spPr>
          <a:xfrm>
            <a:off x="5483965" y="461980"/>
            <a:ext cx="2913276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Resources,Time, References</a:t>
            </a:r>
            <a:endParaRPr sz="19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1" name="Google Shape;731;p33">
            <a:extLst>
              <a:ext uri="{FF2B5EF4-FFF2-40B4-BE49-F238E27FC236}">
                <a16:creationId xmlns:a16="http://schemas.microsoft.com/office/drawing/2014/main" id="{F6C3F1D1-3C7E-BA7C-7B82-0071372C5847}"/>
              </a:ext>
            </a:extLst>
          </p:cNvPr>
          <p:cNvSpPr/>
          <p:nvPr/>
        </p:nvSpPr>
        <p:spPr>
          <a:xfrm>
            <a:off x="3826612" y="650513"/>
            <a:ext cx="153707" cy="159634"/>
          </a:xfrm>
          <a:custGeom>
            <a:avLst/>
            <a:gdLst/>
            <a:ahLst/>
            <a:cxnLst/>
            <a:rect l="l" t="t" r="r" b="b"/>
            <a:pathLst>
              <a:path w="9440" h="9804" extrusionOk="0">
                <a:moveTo>
                  <a:pt x="0" y="0"/>
                </a:moveTo>
                <a:lnTo>
                  <a:pt x="0" y="9803"/>
                </a:lnTo>
                <a:lnTo>
                  <a:pt x="9440" y="4910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>
            <a:extLst>
              <a:ext uri="{FF2B5EF4-FFF2-40B4-BE49-F238E27FC236}">
                <a16:creationId xmlns:a16="http://schemas.microsoft.com/office/drawing/2014/main" id="{B28FB5BC-73FF-1CCB-50C8-BD2D93D49940}"/>
              </a:ext>
            </a:extLst>
          </p:cNvPr>
          <p:cNvSpPr/>
          <p:nvPr/>
        </p:nvSpPr>
        <p:spPr>
          <a:xfrm>
            <a:off x="719993" y="1537596"/>
            <a:ext cx="2249997" cy="16"/>
          </a:xfrm>
          <a:custGeom>
            <a:avLst/>
            <a:gdLst/>
            <a:ahLst/>
            <a:cxnLst/>
            <a:rect l="l" t="t" r="r" b="b"/>
            <a:pathLst>
              <a:path w="138185" h="1" extrusionOk="0">
                <a:moveTo>
                  <a:pt x="138184" y="1"/>
                </a:moveTo>
                <a:lnTo>
                  <a:pt x="0" y="1"/>
                </a:lnTo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95376E-A2BD-53DE-EF8E-D2205C684C68}"/>
              </a:ext>
            </a:extLst>
          </p:cNvPr>
          <p:cNvGrpSpPr/>
          <p:nvPr/>
        </p:nvGrpSpPr>
        <p:grpSpPr>
          <a:xfrm>
            <a:off x="2937832" y="2743200"/>
            <a:ext cx="1457593" cy="1299018"/>
            <a:chOff x="2937832" y="945157"/>
            <a:chExt cx="1457593" cy="1299018"/>
          </a:xfrm>
        </p:grpSpPr>
        <p:sp>
          <p:nvSpPr>
            <p:cNvPr id="732" name="Google Shape;732;p33">
              <a:extLst>
                <a:ext uri="{FF2B5EF4-FFF2-40B4-BE49-F238E27FC236}">
                  <a16:creationId xmlns:a16="http://schemas.microsoft.com/office/drawing/2014/main" id="{EEEA6EB1-3970-599A-9E0B-E1298B286E4F}"/>
                </a:ext>
              </a:extLst>
            </p:cNvPr>
            <p:cNvSpPr/>
            <p:nvPr/>
          </p:nvSpPr>
          <p:spPr>
            <a:xfrm>
              <a:off x="3745916" y="1007356"/>
              <a:ext cx="131872" cy="80729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>
              <a:extLst>
                <a:ext uri="{FF2B5EF4-FFF2-40B4-BE49-F238E27FC236}">
                  <a16:creationId xmlns:a16="http://schemas.microsoft.com/office/drawing/2014/main" id="{E6EB3B7D-D51E-FD65-32A1-E517FFCA2916}"/>
                </a:ext>
              </a:extLst>
            </p:cNvPr>
            <p:cNvSpPr/>
            <p:nvPr/>
          </p:nvSpPr>
          <p:spPr>
            <a:xfrm>
              <a:off x="3930983" y="1045653"/>
              <a:ext cx="84832" cy="87404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>
              <a:extLst>
                <a:ext uri="{FF2B5EF4-FFF2-40B4-BE49-F238E27FC236}">
                  <a16:creationId xmlns:a16="http://schemas.microsoft.com/office/drawing/2014/main" id="{E16196E0-135A-9D0D-D7D9-89544BAE76BE}"/>
                </a:ext>
              </a:extLst>
            </p:cNvPr>
            <p:cNvSpPr/>
            <p:nvPr/>
          </p:nvSpPr>
          <p:spPr>
            <a:xfrm>
              <a:off x="3413851" y="1007112"/>
              <a:ext cx="332082" cy="144719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>
              <a:extLst>
                <a:ext uri="{FF2B5EF4-FFF2-40B4-BE49-F238E27FC236}">
                  <a16:creationId xmlns:a16="http://schemas.microsoft.com/office/drawing/2014/main" id="{1F1CDE50-9523-2268-9D0A-02083CB4B593}"/>
                </a:ext>
              </a:extLst>
            </p:cNvPr>
            <p:cNvSpPr/>
            <p:nvPr/>
          </p:nvSpPr>
          <p:spPr>
            <a:xfrm>
              <a:off x="4080049" y="1126365"/>
              <a:ext cx="70959" cy="67605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>
              <a:extLst>
                <a:ext uri="{FF2B5EF4-FFF2-40B4-BE49-F238E27FC236}">
                  <a16:creationId xmlns:a16="http://schemas.microsoft.com/office/drawing/2014/main" id="{60FDDD52-2C65-B552-BB46-F53BEDA70268}"/>
                </a:ext>
              </a:extLst>
            </p:cNvPr>
            <p:cNvSpPr/>
            <p:nvPr/>
          </p:nvSpPr>
          <p:spPr>
            <a:xfrm>
              <a:off x="4217555" y="1829069"/>
              <a:ext cx="60424" cy="73011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>
              <a:extLst>
                <a:ext uri="{FF2B5EF4-FFF2-40B4-BE49-F238E27FC236}">
                  <a16:creationId xmlns:a16="http://schemas.microsoft.com/office/drawing/2014/main" id="{C27C4F1E-34C8-E1EE-D474-E67066D2556A}"/>
                </a:ext>
              </a:extLst>
            </p:cNvPr>
            <p:cNvSpPr/>
            <p:nvPr/>
          </p:nvSpPr>
          <p:spPr>
            <a:xfrm>
              <a:off x="3973904" y="1998700"/>
              <a:ext cx="120035" cy="93576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>
              <a:extLst>
                <a:ext uri="{FF2B5EF4-FFF2-40B4-BE49-F238E27FC236}">
                  <a16:creationId xmlns:a16="http://schemas.microsoft.com/office/drawing/2014/main" id="{13841AF2-CDEB-B15C-CD2D-DB362E2D8DBB}"/>
                </a:ext>
              </a:extLst>
            </p:cNvPr>
            <p:cNvSpPr/>
            <p:nvPr/>
          </p:nvSpPr>
          <p:spPr>
            <a:xfrm>
              <a:off x="3372461" y="1178795"/>
              <a:ext cx="113375" cy="99226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>
              <a:extLst>
                <a:ext uri="{FF2B5EF4-FFF2-40B4-BE49-F238E27FC236}">
                  <a16:creationId xmlns:a16="http://schemas.microsoft.com/office/drawing/2014/main" id="{48C5CA16-441B-F03A-21E8-9D941FA0D392}"/>
                </a:ext>
              </a:extLst>
            </p:cNvPr>
            <p:cNvSpPr/>
            <p:nvPr/>
          </p:nvSpPr>
          <p:spPr>
            <a:xfrm>
              <a:off x="3601979" y="1102462"/>
              <a:ext cx="143954" cy="27517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>
              <a:extLst>
                <a:ext uri="{FF2B5EF4-FFF2-40B4-BE49-F238E27FC236}">
                  <a16:creationId xmlns:a16="http://schemas.microsoft.com/office/drawing/2014/main" id="{65B4A4F1-87BD-158D-8D0D-8224AB858616}"/>
                </a:ext>
              </a:extLst>
            </p:cNvPr>
            <p:cNvSpPr/>
            <p:nvPr/>
          </p:nvSpPr>
          <p:spPr>
            <a:xfrm>
              <a:off x="3657502" y="1127391"/>
              <a:ext cx="88430" cy="57331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>
              <a:extLst>
                <a:ext uri="{FF2B5EF4-FFF2-40B4-BE49-F238E27FC236}">
                  <a16:creationId xmlns:a16="http://schemas.microsoft.com/office/drawing/2014/main" id="{90B43222-AAD5-2808-A8C4-C304D5FD95C2}"/>
                </a:ext>
              </a:extLst>
            </p:cNvPr>
            <p:cNvSpPr/>
            <p:nvPr/>
          </p:nvSpPr>
          <p:spPr>
            <a:xfrm>
              <a:off x="3569088" y="1158490"/>
              <a:ext cx="60408" cy="38052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>
              <a:extLst>
                <a:ext uri="{FF2B5EF4-FFF2-40B4-BE49-F238E27FC236}">
                  <a16:creationId xmlns:a16="http://schemas.microsoft.com/office/drawing/2014/main" id="{5B31AF50-51AE-B9BA-4853-7B4F084C78D6}"/>
                </a:ext>
              </a:extLst>
            </p:cNvPr>
            <p:cNvSpPr/>
            <p:nvPr/>
          </p:nvSpPr>
          <p:spPr>
            <a:xfrm>
              <a:off x="3745916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>
              <a:extLst>
                <a:ext uri="{FF2B5EF4-FFF2-40B4-BE49-F238E27FC236}">
                  <a16:creationId xmlns:a16="http://schemas.microsoft.com/office/drawing/2014/main" id="{AB8ED6EB-A12E-D1F2-0958-537944C65660}"/>
                </a:ext>
              </a:extLst>
            </p:cNvPr>
            <p:cNvSpPr/>
            <p:nvPr/>
          </p:nvSpPr>
          <p:spPr>
            <a:xfrm>
              <a:off x="3919667" y="1255909"/>
              <a:ext cx="54253" cy="59122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>
              <a:extLst>
                <a:ext uri="{FF2B5EF4-FFF2-40B4-BE49-F238E27FC236}">
                  <a16:creationId xmlns:a16="http://schemas.microsoft.com/office/drawing/2014/main" id="{C5451F37-37D7-9DBF-FFA4-20EDE6A773B9}"/>
                </a:ext>
              </a:extLst>
            </p:cNvPr>
            <p:cNvSpPr/>
            <p:nvPr/>
          </p:nvSpPr>
          <p:spPr>
            <a:xfrm>
              <a:off x="3980319" y="1823663"/>
              <a:ext cx="58112" cy="57852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>
              <a:extLst>
                <a:ext uri="{FF2B5EF4-FFF2-40B4-BE49-F238E27FC236}">
                  <a16:creationId xmlns:a16="http://schemas.microsoft.com/office/drawing/2014/main" id="{00361011-A0D9-B063-E8B6-03B94BA4E8FE}"/>
                </a:ext>
              </a:extLst>
            </p:cNvPr>
            <p:cNvSpPr/>
            <p:nvPr/>
          </p:nvSpPr>
          <p:spPr>
            <a:xfrm>
              <a:off x="3879058" y="1898465"/>
              <a:ext cx="50394" cy="58356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>
              <a:extLst>
                <a:ext uri="{FF2B5EF4-FFF2-40B4-BE49-F238E27FC236}">
                  <a16:creationId xmlns:a16="http://schemas.microsoft.com/office/drawing/2014/main" id="{B82DF302-1068-B927-46CA-F68FB645F254}"/>
                </a:ext>
              </a:extLst>
            </p:cNvPr>
            <p:cNvSpPr/>
            <p:nvPr/>
          </p:nvSpPr>
          <p:spPr>
            <a:xfrm>
              <a:off x="3577571" y="1226095"/>
              <a:ext cx="49108" cy="58356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>
              <a:extLst>
                <a:ext uri="{FF2B5EF4-FFF2-40B4-BE49-F238E27FC236}">
                  <a16:creationId xmlns:a16="http://schemas.microsoft.com/office/drawing/2014/main" id="{555B6E50-4267-790C-8157-C5FD811F2A71}"/>
                </a:ext>
              </a:extLst>
            </p:cNvPr>
            <p:cNvSpPr/>
            <p:nvPr/>
          </p:nvSpPr>
          <p:spPr>
            <a:xfrm>
              <a:off x="3642848" y="1208103"/>
              <a:ext cx="42432" cy="55019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>
              <a:extLst>
                <a:ext uri="{FF2B5EF4-FFF2-40B4-BE49-F238E27FC236}">
                  <a16:creationId xmlns:a16="http://schemas.microsoft.com/office/drawing/2014/main" id="{7768A77A-7F7B-A963-C216-72AE94932F00}"/>
                </a:ext>
              </a:extLst>
            </p:cNvPr>
            <p:cNvSpPr/>
            <p:nvPr/>
          </p:nvSpPr>
          <p:spPr>
            <a:xfrm>
              <a:off x="3711218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>
              <a:extLst>
                <a:ext uri="{FF2B5EF4-FFF2-40B4-BE49-F238E27FC236}">
                  <a16:creationId xmlns:a16="http://schemas.microsoft.com/office/drawing/2014/main" id="{C8B83820-49E1-1D09-FCA6-A359ADFABC2E}"/>
                </a:ext>
              </a:extLst>
            </p:cNvPr>
            <p:cNvSpPr/>
            <p:nvPr/>
          </p:nvSpPr>
          <p:spPr>
            <a:xfrm>
              <a:off x="3747463" y="2012328"/>
              <a:ext cx="4380" cy="58096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>
              <a:extLst>
                <a:ext uri="{FF2B5EF4-FFF2-40B4-BE49-F238E27FC236}">
                  <a16:creationId xmlns:a16="http://schemas.microsoft.com/office/drawing/2014/main" id="{CB4F7852-2D60-E86E-A058-0620B36BA961}"/>
                </a:ext>
              </a:extLst>
            </p:cNvPr>
            <p:cNvSpPr/>
            <p:nvPr/>
          </p:nvSpPr>
          <p:spPr>
            <a:xfrm>
              <a:off x="3365785" y="1902829"/>
              <a:ext cx="111568" cy="101554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>
              <a:extLst>
                <a:ext uri="{FF2B5EF4-FFF2-40B4-BE49-F238E27FC236}">
                  <a16:creationId xmlns:a16="http://schemas.microsoft.com/office/drawing/2014/main" id="{0725A60E-61B0-9AFB-F7CA-8000CFEE4586}"/>
                </a:ext>
              </a:extLst>
            </p:cNvPr>
            <p:cNvSpPr/>
            <p:nvPr/>
          </p:nvSpPr>
          <p:spPr>
            <a:xfrm>
              <a:off x="3557772" y="1977109"/>
              <a:ext cx="56565" cy="6068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>
              <a:extLst>
                <a:ext uri="{FF2B5EF4-FFF2-40B4-BE49-F238E27FC236}">
                  <a16:creationId xmlns:a16="http://schemas.microsoft.com/office/drawing/2014/main" id="{DF5E34F8-2035-0079-FC75-E68381C7B1E8}"/>
                </a:ext>
              </a:extLst>
            </p:cNvPr>
            <p:cNvSpPr/>
            <p:nvPr/>
          </p:nvSpPr>
          <p:spPr>
            <a:xfrm>
              <a:off x="3472696" y="1933423"/>
              <a:ext cx="61711" cy="64007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>
              <a:extLst>
                <a:ext uri="{FF2B5EF4-FFF2-40B4-BE49-F238E27FC236}">
                  <a16:creationId xmlns:a16="http://schemas.microsoft.com/office/drawing/2014/main" id="{FE78C48A-4160-5162-5D97-9806D8765287}"/>
                </a:ext>
              </a:extLst>
            </p:cNvPr>
            <p:cNvSpPr/>
            <p:nvPr/>
          </p:nvSpPr>
          <p:spPr>
            <a:xfrm>
              <a:off x="3414356" y="1867365"/>
              <a:ext cx="73011" cy="71464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>
              <a:extLst>
                <a:ext uri="{FF2B5EF4-FFF2-40B4-BE49-F238E27FC236}">
                  <a16:creationId xmlns:a16="http://schemas.microsoft.com/office/drawing/2014/main" id="{8DB6AACE-E99F-F18B-0C29-961CD9DA7927}"/>
                </a:ext>
              </a:extLst>
            </p:cNvPr>
            <p:cNvSpPr/>
            <p:nvPr/>
          </p:nvSpPr>
          <p:spPr>
            <a:xfrm>
              <a:off x="3761091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>
              <a:extLst>
                <a:ext uri="{FF2B5EF4-FFF2-40B4-BE49-F238E27FC236}">
                  <a16:creationId xmlns:a16="http://schemas.microsoft.com/office/drawing/2014/main" id="{BB62A642-5CC6-22B3-3B8F-E517FEB431DD}"/>
                </a:ext>
              </a:extLst>
            </p:cNvPr>
            <p:cNvSpPr/>
            <p:nvPr/>
          </p:nvSpPr>
          <p:spPr>
            <a:xfrm>
              <a:off x="3693747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>
              <a:extLst>
                <a:ext uri="{FF2B5EF4-FFF2-40B4-BE49-F238E27FC236}">
                  <a16:creationId xmlns:a16="http://schemas.microsoft.com/office/drawing/2014/main" id="{A24312A2-C41D-E302-72BF-CCF45A93082E}"/>
                </a:ext>
              </a:extLst>
            </p:cNvPr>
            <p:cNvSpPr/>
            <p:nvPr/>
          </p:nvSpPr>
          <p:spPr>
            <a:xfrm>
              <a:off x="3626142" y="1921602"/>
              <a:ext cx="44223" cy="56305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>
              <a:extLst>
                <a:ext uri="{FF2B5EF4-FFF2-40B4-BE49-F238E27FC236}">
                  <a16:creationId xmlns:a16="http://schemas.microsoft.com/office/drawing/2014/main" id="{5FBF4A67-490C-46CB-42D8-C7F7F80B41CA}"/>
                </a:ext>
              </a:extLst>
            </p:cNvPr>
            <p:cNvSpPr/>
            <p:nvPr/>
          </p:nvSpPr>
          <p:spPr>
            <a:xfrm>
              <a:off x="3411539" y="1774832"/>
              <a:ext cx="58861" cy="55019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>
              <a:extLst>
                <a:ext uri="{FF2B5EF4-FFF2-40B4-BE49-F238E27FC236}">
                  <a16:creationId xmlns:a16="http://schemas.microsoft.com/office/drawing/2014/main" id="{818CACE8-41AE-942B-3CF9-27BCB736E93D}"/>
                </a:ext>
              </a:extLst>
            </p:cNvPr>
            <p:cNvSpPr/>
            <p:nvPr/>
          </p:nvSpPr>
          <p:spPr>
            <a:xfrm>
              <a:off x="3096163" y="945157"/>
              <a:ext cx="1299262" cy="1299018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>
              <a:extLst>
                <a:ext uri="{FF2B5EF4-FFF2-40B4-BE49-F238E27FC236}">
                  <a16:creationId xmlns:a16="http://schemas.microsoft.com/office/drawing/2014/main" id="{FE2CBE2F-8AEA-3E68-792F-413B1913D30C}"/>
                </a:ext>
              </a:extLst>
            </p:cNvPr>
            <p:cNvSpPr/>
            <p:nvPr/>
          </p:nvSpPr>
          <p:spPr>
            <a:xfrm>
              <a:off x="3739240" y="971893"/>
              <a:ext cx="628944" cy="631012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>
              <a:extLst>
                <a:ext uri="{FF2B5EF4-FFF2-40B4-BE49-F238E27FC236}">
                  <a16:creationId xmlns:a16="http://schemas.microsoft.com/office/drawing/2014/main" id="{5B0D057D-8FDE-728E-8B24-AB7842EE8E79}"/>
                </a:ext>
              </a:extLst>
            </p:cNvPr>
            <p:cNvSpPr/>
            <p:nvPr/>
          </p:nvSpPr>
          <p:spPr>
            <a:xfrm>
              <a:off x="3141656" y="990406"/>
              <a:ext cx="1208292" cy="1208276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>
              <a:extLst>
                <a:ext uri="{FF2B5EF4-FFF2-40B4-BE49-F238E27FC236}">
                  <a16:creationId xmlns:a16="http://schemas.microsoft.com/office/drawing/2014/main" id="{745677D6-6C3A-DE1C-4773-114FF978C23D}"/>
                </a:ext>
              </a:extLst>
            </p:cNvPr>
            <p:cNvSpPr/>
            <p:nvPr/>
          </p:nvSpPr>
          <p:spPr>
            <a:xfrm>
              <a:off x="4260997" y="1540950"/>
              <a:ext cx="38573" cy="12518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>
              <a:extLst>
                <a:ext uri="{FF2B5EF4-FFF2-40B4-BE49-F238E27FC236}">
                  <a16:creationId xmlns:a16="http://schemas.microsoft.com/office/drawing/2014/main" id="{80D8C36C-C75A-241C-AB2C-BCBE6478A39E}"/>
                </a:ext>
              </a:extLst>
            </p:cNvPr>
            <p:cNvSpPr/>
            <p:nvPr/>
          </p:nvSpPr>
          <p:spPr>
            <a:xfrm>
              <a:off x="4234261" y="1394180"/>
              <a:ext cx="82780" cy="79442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>
              <a:extLst>
                <a:ext uri="{FF2B5EF4-FFF2-40B4-BE49-F238E27FC236}">
                  <a16:creationId xmlns:a16="http://schemas.microsoft.com/office/drawing/2014/main" id="{A30C190C-04E4-6444-38F5-08DB706B3272}"/>
                </a:ext>
              </a:extLst>
            </p:cNvPr>
            <p:cNvSpPr/>
            <p:nvPr/>
          </p:nvSpPr>
          <p:spPr>
            <a:xfrm>
              <a:off x="4165125" y="1267730"/>
              <a:ext cx="61450" cy="69412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>
              <a:extLst>
                <a:ext uri="{FF2B5EF4-FFF2-40B4-BE49-F238E27FC236}">
                  <a16:creationId xmlns:a16="http://schemas.microsoft.com/office/drawing/2014/main" id="{2AA243B3-C2E4-0622-0126-10040AB0D740}"/>
                </a:ext>
              </a:extLst>
            </p:cNvPr>
            <p:cNvSpPr/>
            <p:nvPr/>
          </p:nvSpPr>
          <p:spPr>
            <a:xfrm>
              <a:off x="3901414" y="1150007"/>
              <a:ext cx="320016" cy="452637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>
              <a:extLst>
                <a:ext uri="{FF2B5EF4-FFF2-40B4-BE49-F238E27FC236}">
                  <a16:creationId xmlns:a16="http://schemas.microsoft.com/office/drawing/2014/main" id="{5050AE0D-5BD3-350B-4791-E4BA51CB97F7}"/>
                </a:ext>
              </a:extLst>
            </p:cNvPr>
            <p:cNvSpPr/>
            <p:nvPr/>
          </p:nvSpPr>
          <p:spPr>
            <a:xfrm>
              <a:off x="3564203" y="1102723"/>
              <a:ext cx="673412" cy="983642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>
              <a:extLst>
                <a:ext uri="{FF2B5EF4-FFF2-40B4-BE49-F238E27FC236}">
                  <a16:creationId xmlns:a16="http://schemas.microsoft.com/office/drawing/2014/main" id="{7C675405-299E-AE60-E5EA-2E52F3227B90}"/>
                </a:ext>
              </a:extLst>
            </p:cNvPr>
            <p:cNvSpPr/>
            <p:nvPr/>
          </p:nvSpPr>
          <p:spPr>
            <a:xfrm>
              <a:off x="3272226" y="1120715"/>
              <a:ext cx="473446" cy="94355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>
              <a:extLst>
                <a:ext uri="{FF2B5EF4-FFF2-40B4-BE49-F238E27FC236}">
                  <a16:creationId xmlns:a16="http://schemas.microsoft.com/office/drawing/2014/main" id="{A1C97D50-C9CC-F827-5423-A346FF0C26C5}"/>
                </a:ext>
              </a:extLst>
            </p:cNvPr>
            <p:cNvSpPr/>
            <p:nvPr/>
          </p:nvSpPr>
          <p:spPr>
            <a:xfrm>
              <a:off x="3969019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>
              <a:extLst>
                <a:ext uri="{FF2B5EF4-FFF2-40B4-BE49-F238E27FC236}">
                  <a16:creationId xmlns:a16="http://schemas.microsoft.com/office/drawing/2014/main" id="{FE147C18-19C9-2C02-8A18-D9668BA74857}"/>
                </a:ext>
              </a:extLst>
            </p:cNvPr>
            <p:cNvSpPr/>
            <p:nvPr/>
          </p:nvSpPr>
          <p:spPr>
            <a:xfrm>
              <a:off x="4045872" y="1403184"/>
              <a:ext cx="58617" cy="5142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>
              <a:extLst>
                <a:ext uri="{FF2B5EF4-FFF2-40B4-BE49-F238E27FC236}">
                  <a16:creationId xmlns:a16="http://schemas.microsoft.com/office/drawing/2014/main" id="{B4F1384E-A058-6467-0351-A00C3AFD61D3}"/>
                </a:ext>
              </a:extLst>
            </p:cNvPr>
            <p:cNvSpPr/>
            <p:nvPr/>
          </p:nvSpPr>
          <p:spPr>
            <a:xfrm>
              <a:off x="4085195" y="1533997"/>
              <a:ext cx="52446" cy="37808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>
              <a:extLst>
                <a:ext uri="{FF2B5EF4-FFF2-40B4-BE49-F238E27FC236}">
                  <a16:creationId xmlns:a16="http://schemas.microsoft.com/office/drawing/2014/main" id="{A8A2D75D-26AA-82C5-B820-3BBD154704C6}"/>
                </a:ext>
              </a:extLst>
            </p:cNvPr>
            <p:cNvSpPr/>
            <p:nvPr/>
          </p:nvSpPr>
          <p:spPr>
            <a:xfrm>
              <a:off x="4086986" y="1602123"/>
              <a:ext cx="50915" cy="35984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>
              <a:extLst>
                <a:ext uri="{FF2B5EF4-FFF2-40B4-BE49-F238E27FC236}">
                  <a16:creationId xmlns:a16="http://schemas.microsoft.com/office/drawing/2014/main" id="{01089E24-5F9D-2AD4-D5F6-DCB3AE365D6A}"/>
                </a:ext>
              </a:extLst>
            </p:cNvPr>
            <p:cNvSpPr/>
            <p:nvPr/>
          </p:nvSpPr>
          <p:spPr>
            <a:xfrm>
              <a:off x="4075165" y="1662776"/>
              <a:ext cx="55784" cy="43197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>
              <a:extLst>
                <a:ext uri="{FF2B5EF4-FFF2-40B4-BE49-F238E27FC236}">
                  <a16:creationId xmlns:a16="http://schemas.microsoft.com/office/drawing/2014/main" id="{321C2426-B7AE-ABA9-5206-CB957000C17F}"/>
                </a:ext>
              </a:extLst>
            </p:cNvPr>
            <p:cNvSpPr/>
            <p:nvPr/>
          </p:nvSpPr>
          <p:spPr>
            <a:xfrm>
              <a:off x="3421048" y="1345869"/>
              <a:ext cx="58861" cy="55784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>
              <a:extLst>
                <a:ext uri="{FF2B5EF4-FFF2-40B4-BE49-F238E27FC236}">
                  <a16:creationId xmlns:a16="http://schemas.microsoft.com/office/drawing/2014/main" id="{DB9627B3-122E-3A24-4A73-0F1E6F8CA560}"/>
                </a:ext>
              </a:extLst>
            </p:cNvPr>
            <p:cNvSpPr/>
            <p:nvPr/>
          </p:nvSpPr>
          <p:spPr>
            <a:xfrm>
              <a:off x="3464994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>
              <a:extLst>
                <a:ext uri="{FF2B5EF4-FFF2-40B4-BE49-F238E27FC236}">
                  <a16:creationId xmlns:a16="http://schemas.microsoft.com/office/drawing/2014/main" id="{01C65172-45A6-9631-BFAC-93BE50AD8028}"/>
                </a:ext>
              </a:extLst>
            </p:cNvPr>
            <p:cNvSpPr/>
            <p:nvPr/>
          </p:nvSpPr>
          <p:spPr>
            <a:xfrm>
              <a:off x="3414877" y="1263610"/>
              <a:ext cx="661851" cy="662112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>
              <a:extLst>
                <a:ext uri="{FF2B5EF4-FFF2-40B4-BE49-F238E27FC236}">
                  <a16:creationId xmlns:a16="http://schemas.microsoft.com/office/drawing/2014/main" id="{7E3B9BA8-0DA8-043E-C7F2-8680AB1EE17C}"/>
                </a:ext>
              </a:extLst>
            </p:cNvPr>
            <p:cNvSpPr/>
            <p:nvPr/>
          </p:nvSpPr>
          <p:spPr>
            <a:xfrm>
              <a:off x="3460109" y="1308859"/>
              <a:ext cx="571385" cy="571369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>
              <a:extLst>
                <a:ext uri="{FF2B5EF4-FFF2-40B4-BE49-F238E27FC236}">
                  <a16:creationId xmlns:a16="http://schemas.microsoft.com/office/drawing/2014/main" id="{3064E7BD-0DCA-ED97-058E-5E2C1E106981}"/>
                </a:ext>
              </a:extLst>
            </p:cNvPr>
            <p:cNvSpPr/>
            <p:nvPr/>
          </p:nvSpPr>
          <p:spPr>
            <a:xfrm>
              <a:off x="2937832" y="1534258"/>
              <a:ext cx="32158" cy="6448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3">
            <a:extLst>
              <a:ext uri="{FF2B5EF4-FFF2-40B4-BE49-F238E27FC236}">
                <a16:creationId xmlns:a16="http://schemas.microsoft.com/office/drawing/2014/main" id="{C2000661-5646-6A87-30C4-488F3E0DEA0B}"/>
              </a:ext>
            </a:extLst>
          </p:cNvPr>
          <p:cNvSpPr/>
          <p:nvPr/>
        </p:nvSpPr>
        <p:spPr>
          <a:xfrm>
            <a:off x="848494" y="3337560"/>
            <a:ext cx="1992978" cy="6448"/>
          </a:xfrm>
          <a:custGeom>
            <a:avLst/>
            <a:gdLst/>
            <a:ahLst/>
            <a:cxnLst/>
            <a:rect l="l" t="t" r="r" b="b"/>
            <a:pathLst>
              <a:path w="122400" h="396" extrusionOk="0">
                <a:moveTo>
                  <a:pt x="1" y="1"/>
                </a:moveTo>
                <a:lnTo>
                  <a:pt x="1" y="395"/>
                </a:lnTo>
                <a:lnTo>
                  <a:pt x="4010" y="395"/>
                </a:lnTo>
                <a:lnTo>
                  <a:pt x="3947" y="1"/>
                </a:lnTo>
                <a:close/>
                <a:moveTo>
                  <a:pt x="9866" y="1"/>
                </a:moveTo>
                <a:lnTo>
                  <a:pt x="9866" y="395"/>
                </a:lnTo>
                <a:lnTo>
                  <a:pt x="13876" y="395"/>
                </a:lnTo>
                <a:lnTo>
                  <a:pt x="13813" y="1"/>
                </a:lnTo>
                <a:close/>
                <a:moveTo>
                  <a:pt x="19795" y="1"/>
                </a:moveTo>
                <a:lnTo>
                  <a:pt x="19795" y="395"/>
                </a:lnTo>
                <a:lnTo>
                  <a:pt x="23742" y="395"/>
                </a:lnTo>
                <a:lnTo>
                  <a:pt x="23742" y="1"/>
                </a:lnTo>
                <a:close/>
                <a:moveTo>
                  <a:pt x="29661" y="1"/>
                </a:moveTo>
                <a:lnTo>
                  <a:pt x="29661" y="395"/>
                </a:lnTo>
                <a:lnTo>
                  <a:pt x="33607" y="395"/>
                </a:lnTo>
                <a:lnTo>
                  <a:pt x="33607" y="1"/>
                </a:lnTo>
                <a:close/>
                <a:moveTo>
                  <a:pt x="39527" y="1"/>
                </a:moveTo>
                <a:lnTo>
                  <a:pt x="39527" y="395"/>
                </a:lnTo>
                <a:lnTo>
                  <a:pt x="43473" y="395"/>
                </a:lnTo>
                <a:lnTo>
                  <a:pt x="43473" y="1"/>
                </a:lnTo>
                <a:close/>
                <a:moveTo>
                  <a:pt x="49393" y="1"/>
                </a:moveTo>
                <a:lnTo>
                  <a:pt x="49393" y="395"/>
                </a:lnTo>
                <a:lnTo>
                  <a:pt x="53339" y="395"/>
                </a:lnTo>
                <a:lnTo>
                  <a:pt x="53339" y="1"/>
                </a:lnTo>
                <a:close/>
                <a:moveTo>
                  <a:pt x="59258" y="1"/>
                </a:moveTo>
                <a:lnTo>
                  <a:pt x="59258" y="395"/>
                </a:lnTo>
                <a:lnTo>
                  <a:pt x="63205" y="395"/>
                </a:lnTo>
                <a:lnTo>
                  <a:pt x="63205" y="1"/>
                </a:lnTo>
                <a:close/>
                <a:moveTo>
                  <a:pt x="69124" y="1"/>
                </a:moveTo>
                <a:lnTo>
                  <a:pt x="69124" y="395"/>
                </a:lnTo>
                <a:lnTo>
                  <a:pt x="73071" y="395"/>
                </a:lnTo>
                <a:lnTo>
                  <a:pt x="73071" y="1"/>
                </a:lnTo>
                <a:close/>
                <a:moveTo>
                  <a:pt x="78990" y="1"/>
                </a:moveTo>
                <a:lnTo>
                  <a:pt x="78990" y="395"/>
                </a:lnTo>
                <a:lnTo>
                  <a:pt x="82936" y="395"/>
                </a:lnTo>
                <a:lnTo>
                  <a:pt x="82936" y="1"/>
                </a:lnTo>
                <a:close/>
                <a:moveTo>
                  <a:pt x="88856" y="1"/>
                </a:moveTo>
                <a:lnTo>
                  <a:pt x="88856" y="395"/>
                </a:lnTo>
                <a:lnTo>
                  <a:pt x="92802" y="395"/>
                </a:lnTo>
                <a:lnTo>
                  <a:pt x="92802" y="1"/>
                </a:lnTo>
                <a:close/>
                <a:moveTo>
                  <a:pt x="98722" y="1"/>
                </a:moveTo>
                <a:lnTo>
                  <a:pt x="98722" y="395"/>
                </a:lnTo>
                <a:lnTo>
                  <a:pt x="102668" y="395"/>
                </a:lnTo>
                <a:lnTo>
                  <a:pt x="102668" y="1"/>
                </a:lnTo>
                <a:close/>
                <a:moveTo>
                  <a:pt x="108587" y="1"/>
                </a:moveTo>
                <a:lnTo>
                  <a:pt x="108587" y="395"/>
                </a:lnTo>
                <a:lnTo>
                  <a:pt x="112534" y="395"/>
                </a:lnTo>
                <a:lnTo>
                  <a:pt x="112534" y="1"/>
                </a:lnTo>
                <a:close/>
                <a:moveTo>
                  <a:pt x="118453" y="1"/>
                </a:moveTo>
                <a:lnTo>
                  <a:pt x="118453" y="395"/>
                </a:lnTo>
                <a:lnTo>
                  <a:pt x="122399" y="395"/>
                </a:lnTo>
                <a:lnTo>
                  <a:pt x="12239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>
            <a:extLst>
              <a:ext uri="{FF2B5EF4-FFF2-40B4-BE49-F238E27FC236}">
                <a16:creationId xmlns:a16="http://schemas.microsoft.com/office/drawing/2014/main" id="{C446ED7D-0ABD-4D6B-48A6-AA933D529EB9}"/>
              </a:ext>
            </a:extLst>
          </p:cNvPr>
          <p:cNvSpPr/>
          <p:nvPr/>
        </p:nvSpPr>
        <p:spPr>
          <a:xfrm>
            <a:off x="719993" y="1534258"/>
            <a:ext cx="32142" cy="6448"/>
          </a:xfrm>
          <a:custGeom>
            <a:avLst/>
            <a:gdLst/>
            <a:ahLst/>
            <a:cxnLst/>
            <a:rect l="l" t="t" r="r" b="b"/>
            <a:pathLst>
              <a:path w="1974" h="396" extrusionOk="0">
                <a:moveTo>
                  <a:pt x="0" y="1"/>
                </a:moveTo>
                <a:lnTo>
                  <a:pt x="0" y="395"/>
                </a:lnTo>
                <a:lnTo>
                  <a:pt x="1973" y="395"/>
                </a:lnTo>
                <a:lnTo>
                  <a:pt x="197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>
            <a:extLst>
              <a:ext uri="{FF2B5EF4-FFF2-40B4-BE49-F238E27FC236}">
                <a16:creationId xmlns:a16="http://schemas.microsoft.com/office/drawing/2014/main" id="{E0B20587-274F-8044-8639-FD4C627889B8}"/>
              </a:ext>
            </a:extLst>
          </p:cNvPr>
          <p:cNvSpPr/>
          <p:nvPr/>
        </p:nvSpPr>
        <p:spPr>
          <a:xfrm flipV="1">
            <a:off x="2294754" y="1649391"/>
            <a:ext cx="1592282" cy="1709828"/>
          </a:xfrm>
          <a:custGeom>
            <a:avLst/>
            <a:gdLst/>
            <a:ahLst/>
            <a:cxnLst/>
            <a:rect l="l" t="t" r="r" b="b"/>
            <a:pathLst>
              <a:path w="122116" h="122101" extrusionOk="0">
                <a:moveTo>
                  <a:pt x="48" y="1"/>
                </a:moveTo>
                <a:cubicBezTo>
                  <a:pt x="32" y="964"/>
                  <a:pt x="16" y="1848"/>
                  <a:pt x="16" y="2716"/>
                </a:cubicBezTo>
                <a:cubicBezTo>
                  <a:pt x="0" y="18722"/>
                  <a:pt x="3347" y="34555"/>
                  <a:pt x="9835" y="49188"/>
                </a:cubicBezTo>
                <a:cubicBezTo>
                  <a:pt x="16086" y="63363"/>
                  <a:pt x="25004" y="76133"/>
                  <a:pt x="36370" y="87136"/>
                </a:cubicBezTo>
                <a:cubicBezTo>
                  <a:pt x="47593" y="98043"/>
                  <a:pt x="60789" y="106725"/>
                  <a:pt x="75233" y="112724"/>
                </a:cubicBezTo>
                <a:cubicBezTo>
                  <a:pt x="90050" y="118912"/>
                  <a:pt x="105951" y="122100"/>
                  <a:pt x="121996" y="122100"/>
                </a:cubicBezTo>
                <a:cubicBezTo>
                  <a:pt x="122036" y="122100"/>
                  <a:pt x="122076" y="122100"/>
                  <a:pt x="122115" y="122100"/>
                </a:cubicBezTo>
                <a:lnTo>
                  <a:pt x="122115" y="121690"/>
                </a:lnTo>
                <a:cubicBezTo>
                  <a:pt x="56149" y="121690"/>
                  <a:pt x="411" y="67199"/>
                  <a:pt x="411" y="2700"/>
                </a:cubicBezTo>
                <a:cubicBezTo>
                  <a:pt x="411" y="1848"/>
                  <a:pt x="427" y="964"/>
                  <a:pt x="44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0A37FF3A-10EC-275C-AA6E-E8D526DE1EDC}"/>
              </a:ext>
            </a:extLst>
          </p:cNvPr>
          <p:cNvSpPr/>
          <p:nvPr/>
        </p:nvSpPr>
        <p:spPr>
          <a:xfrm flipV="1">
            <a:off x="1199594" y="731520"/>
            <a:ext cx="2629102" cy="2672300"/>
          </a:xfrm>
          <a:custGeom>
            <a:avLst/>
            <a:gdLst/>
            <a:ahLst/>
            <a:cxnLst/>
            <a:rect l="l" t="t" r="r" b="b"/>
            <a:pathLst>
              <a:path w="161468" h="164121" extrusionOk="0">
                <a:moveTo>
                  <a:pt x="79" y="1"/>
                </a:moveTo>
                <a:cubicBezTo>
                  <a:pt x="63" y="1043"/>
                  <a:pt x="63" y="1911"/>
                  <a:pt x="63" y="2716"/>
                </a:cubicBezTo>
                <a:cubicBezTo>
                  <a:pt x="0" y="67609"/>
                  <a:pt x="38848" y="126204"/>
                  <a:pt x="98626" y="151429"/>
                </a:cubicBezTo>
                <a:cubicBezTo>
                  <a:pt x="118392" y="159797"/>
                  <a:pt x="139642" y="164121"/>
                  <a:pt x="161101" y="164121"/>
                </a:cubicBezTo>
                <a:cubicBezTo>
                  <a:pt x="161218" y="164121"/>
                  <a:pt x="161335" y="164121"/>
                  <a:pt x="161452" y="164121"/>
                </a:cubicBezTo>
                <a:lnTo>
                  <a:pt x="161468" y="163726"/>
                </a:lnTo>
                <a:cubicBezTo>
                  <a:pt x="72676" y="163726"/>
                  <a:pt x="458" y="91492"/>
                  <a:pt x="458" y="2716"/>
                </a:cubicBezTo>
                <a:cubicBezTo>
                  <a:pt x="458" y="1895"/>
                  <a:pt x="458" y="1043"/>
                  <a:pt x="474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A8062515-6B46-76C0-FCD2-34172E9D8E19}"/>
              </a:ext>
            </a:extLst>
          </p:cNvPr>
          <p:cNvSpPr/>
          <p:nvPr/>
        </p:nvSpPr>
        <p:spPr>
          <a:xfrm>
            <a:off x="1120428" y="3246120"/>
            <a:ext cx="164502" cy="164518"/>
          </a:xfrm>
          <a:custGeom>
            <a:avLst/>
            <a:gdLst/>
            <a:ahLst/>
            <a:cxnLst/>
            <a:rect l="l" t="t" r="r" b="b"/>
            <a:pathLst>
              <a:path w="10103" h="10104" extrusionOk="0">
                <a:moveTo>
                  <a:pt x="0" y="1"/>
                </a:moveTo>
                <a:lnTo>
                  <a:pt x="0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90C877AB-310F-62EE-C571-E7816A2D320D}"/>
              </a:ext>
            </a:extLst>
          </p:cNvPr>
          <p:cNvSpPr/>
          <p:nvPr/>
        </p:nvSpPr>
        <p:spPr>
          <a:xfrm>
            <a:off x="2216614" y="3245629"/>
            <a:ext cx="164518" cy="164518"/>
          </a:xfrm>
          <a:custGeom>
            <a:avLst/>
            <a:gdLst/>
            <a:ahLst/>
            <a:cxnLst/>
            <a:rect l="l" t="t" r="r" b="b"/>
            <a:pathLst>
              <a:path w="10104" h="10104" extrusionOk="0">
                <a:moveTo>
                  <a:pt x="1" y="1"/>
                </a:moveTo>
                <a:lnTo>
                  <a:pt x="1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275E714D-E366-F95D-1A00-B37497AE4327}"/>
              </a:ext>
            </a:extLst>
          </p:cNvPr>
          <p:cNvSpPr/>
          <p:nvPr/>
        </p:nvSpPr>
        <p:spPr>
          <a:xfrm>
            <a:off x="3857222" y="1579881"/>
            <a:ext cx="153707" cy="159617"/>
          </a:xfrm>
          <a:custGeom>
            <a:avLst/>
            <a:gdLst/>
            <a:ahLst/>
            <a:cxnLst/>
            <a:rect l="l" t="t" r="r" b="b"/>
            <a:pathLst>
              <a:path w="9440" h="9803" extrusionOk="0">
                <a:moveTo>
                  <a:pt x="0" y="0"/>
                </a:moveTo>
                <a:lnTo>
                  <a:pt x="0" y="9803"/>
                </a:lnTo>
                <a:lnTo>
                  <a:pt x="9440" y="4909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38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/>
      <p:bldP spid="725" grpId="0"/>
      <p:bldP spid="727" grpId="0"/>
      <p:bldP spid="728" grpId="0"/>
      <p:bldP spid="731" grpId="0" animBg="1"/>
      <p:bldP spid="778" grpId="0" animBg="1"/>
      <p:bldP spid="781" grpId="0" animBg="1"/>
      <p:bldP spid="782" grpId="0" animBg="1"/>
      <p:bldP spid="783" grpId="0" animBg="1"/>
      <p:bldP spid="784" grpId="0" animBg="1"/>
      <p:bldP spid="7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32D59D3E-6530-456B-49CC-733A1BD0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6A3A6F4B-D1B2-F71C-26B6-C1761BB896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C85A5766-E66E-EB5E-C049-166FE2BCD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401" y="2367173"/>
            <a:ext cx="345757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Implemntation</a:t>
            </a:r>
            <a:b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</a:b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and</a:t>
            </a:r>
            <a:b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</a:b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Challenges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556B1A7A-C7F8-1465-EB5B-C60A056B06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77B40B1C-55ED-6631-F989-94F56DDA9F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23B43F61-CDF7-23F0-5AB1-4D3B312FFD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7E737233-E983-34B0-3595-98C3D783D084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CD89539-F7C7-47BF-667F-8A4E84D126A7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ctrTitle"/>
          </p:nvPr>
        </p:nvSpPr>
        <p:spPr>
          <a:xfrm>
            <a:off x="214438" y="11196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Implementations</a:t>
            </a:r>
            <a:endParaRPr sz="4000" dirty="0">
              <a:solidFill>
                <a:srgbClr val="F3F3F3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68" name="Google Shape;668;p31"/>
          <p:cNvPicPr preferRelativeResize="0"/>
          <p:nvPr/>
        </p:nvPicPr>
        <p:blipFill rotWithShape="1">
          <a:blip r:embed="rId4">
            <a:alphaModFix/>
          </a:blip>
          <a:srcRect l="5927" t="2783" r="2177" b="2555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1"/>
          <p:cNvSpPr txBox="1">
            <a:spLocks noGrp="1"/>
          </p:cNvSpPr>
          <p:nvPr>
            <p:ph type="ctrTitle" idx="7"/>
          </p:nvPr>
        </p:nvSpPr>
        <p:spPr>
          <a:xfrm>
            <a:off x="338744" y="80354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Evaluation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1" name="Google Shape;671;p31"/>
          <p:cNvSpPr txBox="1">
            <a:spLocks noGrp="1"/>
          </p:cNvSpPr>
          <p:nvPr>
            <p:ph type="subTitle" idx="1"/>
          </p:nvPr>
        </p:nvSpPr>
        <p:spPr>
          <a:xfrm>
            <a:off x="570841" y="3759336"/>
            <a:ext cx="213299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Epochs 60 – 80 ~ 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B</a:t>
            </a:r>
            <a:r>
              <a:rPr lang="es" sz="1200" dirty="0">
                <a:solidFill>
                  <a:srgbClr val="F3F3F3"/>
                </a:solidFill>
              </a:rPr>
              <a:t>atches 16 – 32 - 64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Learn Rate 0.001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Decay Weight 1e-5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72" name="Google Shape;672;p31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239355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Self-Gathered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FaceForensics++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Deep Fake Detection Challenge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Original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74" name="Google Shape;674;p31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 Collection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5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Preprocessing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Training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1"/>
          <p:cNvCxnSpPr>
            <a:stCxn id="679" idx="3"/>
          </p:cNvCxnSpPr>
          <p:nvPr/>
        </p:nvCxnSpPr>
        <p:spPr>
          <a:xfrm rot="10800000" flipH="1">
            <a:off x="4633800" y="1369825"/>
            <a:ext cx="1878300" cy="34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1"/>
          <p:cNvCxnSpPr>
            <a:stCxn id="678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1"/>
          <p:cNvCxnSpPr>
            <a:cxnSpLocks/>
            <a:endCxn id="669" idx="3"/>
          </p:cNvCxnSpPr>
          <p:nvPr/>
        </p:nvCxnSpPr>
        <p:spPr>
          <a:xfrm rot="16200000" flipV="1">
            <a:off x="2074788" y="1271155"/>
            <a:ext cx="1572675" cy="1282162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1"/>
          <p:cNvCxnSpPr>
            <a:stCxn id="677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99" name="Google Shape;699;p31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6846;p56">
            <a:extLst>
              <a:ext uri="{FF2B5EF4-FFF2-40B4-BE49-F238E27FC236}">
                <a16:creationId xmlns:a16="http://schemas.microsoft.com/office/drawing/2014/main" id="{DD95714C-0513-0A42-17E6-9071F32EEDD1}"/>
              </a:ext>
            </a:extLst>
          </p:cNvPr>
          <p:cNvGrpSpPr/>
          <p:nvPr/>
        </p:nvGrpSpPr>
        <p:grpSpPr>
          <a:xfrm>
            <a:off x="4405647" y="2573680"/>
            <a:ext cx="332705" cy="333590"/>
            <a:chOff x="-44528075" y="1982825"/>
            <a:chExt cx="300900" cy="3017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Google Shape;6847;p56">
              <a:extLst>
                <a:ext uri="{FF2B5EF4-FFF2-40B4-BE49-F238E27FC236}">
                  <a16:creationId xmlns:a16="http://schemas.microsoft.com/office/drawing/2014/main" id="{4D320C36-E278-052E-0CDA-0AB572D33A3D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48;p56">
              <a:extLst>
                <a:ext uri="{FF2B5EF4-FFF2-40B4-BE49-F238E27FC236}">
                  <a16:creationId xmlns:a16="http://schemas.microsoft.com/office/drawing/2014/main" id="{F3755115-5034-070C-EF4E-79D0379143CA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49;p56">
              <a:extLst>
                <a:ext uri="{FF2B5EF4-FFF2-40B4-BE49-F238E27FC236}">
                  <a16:creationId xmlns:a16="http://schemas.microsoft.com/office/drawing/2014/main" id="{EB228C90-DB21-7AD5-32D5-B457F9CFC5BB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50;p56">
              <a:extLst>
                <a:ext uri="{FF2B5EF4-FFF2-40B4-BE49-F238E27FC236}">
                  <a16:creationId xmlns:a16="http://schemas.microsoft.com/office/drawing/2014/main" id="{F6DEE165-7E23-4C39-F20A-93AFB7B69A37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51;p56">
              <a:extLst>
                <a:ext uri="{FF2B5EF4-FFF2-40B4-BE49-F238E27FC236}">
                  <a16:creationId xmlns:a16="http://schemas.microsoft.com/office/drawing/2014/main" id="{5D1E041F-95DE-90A0-5DF6-95AD494F9619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52;p56">
              <a:extLst>
                <a:ext uri="{FF2B5EF4-FFF2-40B4-BE49-F238E27FC236}">
                  <a16:creationId xmlns:a16="http://schemas.microsoft.com/office/drawing/2014/main" id="{39704A5D-422C-C452-0E7F-BE69CC2B7F2A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53;p56">
              <a:extLst>
                <a:ext uri="{FF2B5EF4-FFF2-40B4-BE49-F238E27FC236}">
                  <a16:creationId xmlns:a16="http://schemas.microsoft.com/office/drawing/2014/main" id="{BD432DD8-5534-D67E-26A7-205A3ABB481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" name="Google Shape;1106;p36">
            <a:extLst>
              <a:ext uri="{FF2B5EF4-FFF2-40B4-BE49-F238E27FC236}">
                <a16:creationId xmlns:a16="http://schemas.microsoft.com/office/drawing/2014/main" id="{33997E7B-647B-BDD5-F472-7B30979F47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6667" y="3898258"/>
            <a:ext cx="458964" cy="251473"/>
          </a:xfrm>
          <a:prstGeom prst="bentConnector3">
            <a:avLst>
              <a:gd name="adj1" fmla="val 192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004580CE-793C-B996-8409-0F14733E3C3E}"/>
              </a:ext>
            </a:extLst>
          </p:cNvPr>
          <p:cNvGrpSpPr/>
          <p:nvPr/>
        </p:nvGrpSpPr>
        <p:grpSpPr>
          <a:xfrm>
            <a:off x="5796277" y="3610759"/>
            <a:ext cx="579017" cy="466800"/>
            <a:chOff x="6249591" y="3660037"/>
            <a:chExt cx="579017" cy="466800"/>
          </a:xfrm>
        </p:grpSpPr>
        <p:grpSp>
          <p:nvGrpSpPr>
            <p:cNvPr id="20" name="Google Shape;1082;p36">
              <a:extLst>
                <a:ext uri="{FF2B5EF4-FFF2-40B4-BE49-F238E27FC236}">
                  <a16:creationId xmlns:a16="http://schemas.microsoft.com/office/drawing/2014/main" id="{0E3B7BC8-76E3-8E76-7959-41FAE5F0316E}"/>
                </a:ext>
              </a:extLst>
            </p:cNvPr>
            <p:cNvGrpSpPr/>
            <p:nvPr/>
          </p:nvGrpSpPr>
          <p:grpSpPr>
            <a:xfrm>
              <a:off x="6249591" y="3660037"/>
              <a:ext cx="579017" cy="466800"/>
              <a:chOff x="1606521" y="1292928"/>
              <a:chExt cx="953381" cy="799694"/>
            </a:xfrm>
          </p:grpSpPr>
          <p:sp>
            <p:nvSpPr>
              <p:cNvPr id="21" name="Google Shape;1083;p36">
                <a:extLst>
                  <a:ext uri="{FF2B5EF4-FFF2-40B4-BE49-F238E27FC236}">
                    <a16:creationId xmlns:a16="http://schemas.microsoft.com/office/drawing/2014/main" id="{E56BCC86-0535-0046-39A8-40B90A4991C2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84;p36">
                <a:extLst>
                  <a:ext uri="{FF2B5EF4-FFF2-40B4-BE49-F238E27FC236}">
                    <a16:creationId xmlns:a16="http://schemas.microsoft.com/office/drawing/2014/main" id="{5CD75019-123A-956E-0C50-B5341494E7FB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85;p36">
                <a:extLst>
                  <a:ext uri="{FF2B5EF4-FFF2-40B4-BE49-F238E27FC236}">
                    <a16:creationId xmlns:a16="http://schemas.microsoft.com/office/drawing/2014/main" id="{6BE94443-89F9-9368-454F-41B4513C66EA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86;p36">
                <a:extLst>
                  <a:ext uri="{FF2B5EF4-FFF2-40B4-BE49-F238E27FC236}">
                    <a16:creationId xmlns:a16="http://schemas.microsoft.com/office/drawing/2014/main" id="{B0DB3FF3-CE80-2D42-907D-D0F9867A987C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87;p36">
                <a:extLst>
                  <a:ext uri="{FF2B5EF4-FFF2-40B4-BE49-F238E27FC236}">
                    <a16:creationId xmlns:a16="http://schemas.microsoft.com/office/drawing/2014/main" id="{14EB9153-6094-DE54-1D18-F5B6ECCED918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88;p36">
                <a:extLst>
                  <a:ext uri="{FF2B5EF4-FFF2-40B4-BE49-F238E27FC236}">
                    <a16:creationId xmlns:a16="http://schemas.microsoft.com/office/drawing/2014/main" id="{8B0B46D8-95B9-78A6-DAB8-D5495A55B17C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89;p36">
                <a:extLst>
                  <a:ext uri="{FF2B5EF4-FFF2-40B4-BE49-F238E27FC236}">
                    <a16:creationId xmlns:a16="http://schemas.microsoft.com/office/drawing/2014/main" id="{153E0B40-FC38-9D28-B42B-8AFE60F61DA5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9347;p62">
              <a:extLst>
                <a:ext uri="{FF2B5EF4-FFF2-40B4-BE49-F238E27FC236}">
                  <a16:creationId xmlns:a16="http://schemas.microsoft.com/office/drawing/2014/main" id="{2279493B-0333-580F-1747-115A3E75EF6D}"/>
                </a:ext>
              </a:extLst>
            </p:cNvPr>
            <p:cNvGrpSpPr/>
            <p:nvPr/>
          </p:nvGrpSpPr>
          <p:grpSpPr>
            <a:xfrm>
              <a:off x="6362521" y="3755623"/>
              <a:ext cx="329595" cy="327823"/>
              <a:chOff x="-3854375" y="2046625"/>
              <a:chExt cx="293025" cy="2914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4" name="Google Shape;9348;p62">
                <a:extLst>
                  <a:ext uri="{FF2B5EF4-FFF2-40B4-BE49-F238E27FC236}">
                    <a16:creationId xmlns:a16="http://schemas.microsoft.com/office/drawing/2014/main" id="{78F60F86-C099-074C-FA5C-172D9E7FA100}"/>
                  </a:ext>
                </a:extLst>
              </p:cNvPr>
              <p:cNvSpPr/>
              <p:nvPr/>
            </p:nvSpPr>
            <p:spPr>
              <a:xfrm>
                <a:off x="-3854375" y="204662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7624" y="694"/>
                    </a:moveTo>
                    <a:cubicBezTo>
                      <a:pt x="9515" y="694"/>
                      <a:pt x="11058" y="2206"/>
                      <a:pt x="11058" y="4096"/>
                    </a:cubicBezTo>
                    <a:cubicBezTo>
                      <a:pt x="11058" y="5987"/>
                      <a:pt x="9515" y="7530"/>
                      <a:pt x="7624" y="7530"/>
                    </a:cubicBezTo>
                    <a:cubicBezTo>
                      <a:pt x="5734" y="7530"/>
                      <a:pt x="4190" y="5987"/>
                      <a:pt x="4190" y="4096"/>
                    </a:cubicBezTo>
                    <a:cubicBezTo>
                      <a:pt x="4190" y="2206"/>
                      <a:pt x="5734" y="694"/>
                      <a:pt x="7624" y="694"/>
                    </a:cubicBezTo>
                    <a:close/>
                    <a:moveTo>
                      <a:pt x="3336" y="8066"/>
                    </a:moveTo>
                    <a:cubicBezTo>
                      <a:pt x="3426" y="8066"/>
                      <a:pt x="3513" y="8098"/>
                      <a:pt x="3560" y="8161"/>
                    </a:cubicBezTo>
                    <a:cubicBezTo>
                      <a:pt x="3686" y="8287"/>
                      <a:pt x="3686" y="8507"/>
                      <a:pt x="3560" y="8633"/>
                    </a:cubicBezTo>
                    <a:lnTo>
                      <a:pt x="1323" y="10870"/>
                    </a:lnTo>
                    <a:cubicBezTo>
                      <a:pt x="1260" y="10933"/>
                      <a:pt x="1174" y="10964"/>
                      <a:pt x="1087" y="10964"/>
                    </a:cubicBezTo>
                    <a:cubicBezTo>
                      <a:pt x="1001" y="10964"/>
                      <a:pt x="914" y="10933"/>
                      <a:pt x="851" y="10870"/>
                    </a:cubicBezTo>
                    <a:cubicBezTo>
                      <a:pt x="725" y="10744"/>
                      <a:pt x="725" y="10523"/>
                      <a:pt x="851" y="10397"/>
                    </a:cubicBezTo>
                    <a:lnTo>
                      <a:pt x="3088" y="8161"/>
                    </a:lnTo>
                    <a:cubicBezTo>
                      <a:pt x="3151" y="8098"/>
                      <a:pt x="3245" y="8066"/>
                      <a:pt x="3336" y="8066"/>
                    </a:cubicBezTo>
                    <a:close/>
                    <a:moveTo>
                      <a:pt x="7624" y="1"/>
                    </a:moveTo>
                    <a:cubicBezTo>
                      <a:pt x="5356" y="1"/>
                      <a:pt x="3529" y="1860"/>
                      <a:pt x="3529" y="4096"/>
                    </a:cubicBezTo>
                    <a:cubicBezTo>
                      <a:pt x="3529" y="5136"/>
                      <a:pt x="3875" y="6050"/>
                      <a:pt x="4505" y="6743"/>
                    </a:cubicBezTo>
                    <a:lnTo>
                      <a:pt x="3812" y="7467"/>
                    </a:lnTo>
                    <a:cubicBezTo>
                      <a:pt x="3661" y="7386"/>
                      <a:pt x="3500" y="7347"/>
                      <a:pt x="3342" y="7347"/>
                    </a:cubicBezTo>
                    <a:cubicBezTo>
                      <a:pt x="3074" y="7347"/>
                      <a:pt x="2813" y="7458"/>
                      <a:pt x="2615" y="7656"/>
                    </a:cubicBezTo>
                    <a:lnTo>
                      <a:pt x="378" y="9893"/>
                    </a:lnTo>
                    <a:cubicBezTo>
                      <a:pt x="0" y="10271"/>
                      <a:pt x="0" y="10964"/>
                      <a:pt x="378" y="11343"/>
                    </a:cubicBezTo>
                    <a:cubicBezTo>
                      <a:pt x="567" y="11532"/>
                      <a:pt x="851" y="11658"/>
                      <a:pt x="1103" y="11658"/>
                    </a:cubicBezTo>
                    <a:cubicBezTo>
                      <a:pt x="1355" y="11658"/>
                      <a:pt x="1607" y="11532"/>
                      <a:pt x="1796" y="11343"/>
                    </a:cubicBezTo>
                    <a:lnTo>
                      <a:pt x="4033" y="9106"/>
                    </a:lnTo>
                    <a:cubicBezTo>
                      <a:pt x="4348" y="8791"/>
                      <a:pt x="4442" y="8318"/>
                      <a:pt x="4253" y="7909"/>
                    </a:cubicBezTo>
                    <a:lnTo>
                      <a:pt x="4947" y="7215"/>
                    </a:lnTo>
                    <a:cubicBezTo>
                      <a:pt x="5671" y="7814"/>
                      <a:pt x="6616" y="8192"/>
                      <a:pt x="7593" y="8192"/>
                    </a:cubicBezTo>
                    <a:cubicBezTo>
                      <a:pt x="9861" y="8192"/>
                      <a:pt x="11689" y="6333"/>
                      <a:pt x="11689" y="4096"/>
                    </a:cubicBezTo>
                    <a:cubicBezTo>
                      <a:pt x="11720" y="1828"/>
                      <a:pt x="9861" y="1"/>
                      <a:pt x="76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349;p62">
                <a:extLst>
                  <a:ext uri="{FF2B5EF4-FFF2-40B4-BE49-F238E27FC236}">
                    <a16:creationId xmlns:a16="http://schemas.microsoft.com/office/drawing/2014/main" id="{2824AD0A-ED95-A17C-E989-9485E5181993}"/>
                  </a:ext>
                </a:extLst>
              </p:cNvPr>
              <p:cNvSpPr/>
              <p:nvPr/>
            </p:nvSpPr>
            <p:spPr>
              <a:xfrm>
                <a:off x="-3714975" y="2080500"/>
                <a:ext cx="1032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4790" extrusionOk="0">
                    <a:moveTo>
                      <a:pt x="2048" y="694"/>
                    </a:moveTo>
                    <a:cubicBezTo>
                      <a:pt x="2458" y="694"/>
                      <a:pt x="2710" y="1009"/>
                      <a:pt x="2710" y="1387"/>
                    </a:cubicBezTo>
                    <a:cubicBezTo>
                      <a:pt x="2710" y="1765"/>
                      <a:pt x="2395" y="2048"/>
                      <a:pt x="2048" y="2048"/>
                    </a:cubicBezTo>
                    <a:cubicBezTo>
                      <a:pt x="1702" y="2048"/>
                      <a:pt x="1387" y="1733"/>
                      <a:pt x="1387" y="1387"/>
                    </a:cubicBezTo>
                    <a:cubicBezTo>
                      <a:pt x="1355" y="1009"/>
                      <a:pt x="1670" y="694"/>
                      <a:pt x="2048" y="694"/>
                    </a:cubicBezTo>
                    <a:close/>
                    <a:moveTo>
                      <a:pt x="2363" y="2741"/>
                    </a:moveTo>
                    <a:cubicBezTo>
                      <a:pt x="2931" y="2741"/>
                      <a:pt x="3403" y="3214"/>
                      <a:pt x="3403" y="3781"/>
                    </a:cubicBezTo>
                    <a:lnTo>
                      <a:pt x="3403" y="4128"/>
                    </a:lnTo>
                    <a:lnTo>
                      <a:pt x="662" y="4128"/>
                    </a:lnTo>
                    <a:lnTo>
                      <a:pt x="662" y="3781"/>
                    </a:lnTo>
                    <a:cubicBezTo>
                      <a:pt x="662" y="3214"/>
                      <a:pt x="1135" y="2741"/>
                      <a:pt x="1702" y="2741"/>
                    </a:cubicBezTo>
                    <a:close/>
                    <a:moveTo>
                      <a:pt x="2048" y="1"/>
                    </a:moveTo>
                    <a:cubicBezTo>
                      <a:pt x="1292" y="1"/>
                      <a:pt x="662" y="631"/>
                      <a:pt x="662" y="1387"/>
                    </a:cubicBezTo>
                    <a:cubicBezTo>
                      <a:pt x="662" y="1702"/>
                      <a:pt x="788" y="2017"/>
                      <a:pt x="977" y="2237"/>
                    </a:cubicBezTo>
                    <a:cubicBezTo>
                      <a:pt x="410" y="2521"/>
                      <a:pt x="1" y="3119"/>
                      <a:pt x="1" y="3781"/>
                    </a:cubicBezTo>
                    <a:lnTo>
                      <a:pt x="1" y="4443"/>
                    </a:lnTo>
                    <a:cubicBezTo>
                      <a:pt x="1" y="4632"/>
                      <a:pt x="158" y="4789"/>
                      <a:pt x="347" y="4789"/>
                    </a:cubicBezTo>
                    <a:lnTo>
                      <a:pt x="3781" y="4789"/>
                    </a:lnTo>
                    <a:cubicBezTo>
                      <a:pt x="3970" y="4789"/>
                      <a:pt x="4128" y="4632"/>
                      <a:pt x="4128" y="4443"/>
                    </a:cubicBezTo>
                    <a:lnTo>
                      <a:pt x="4128" y="3781"/>
                    </a:lnTo>
                    <a:cubicBezTo>
                      <a:pt x="4096" y="3119"/>
                      <a:pt x="3718" y="2521"/>
                      <a:pt x="3120" y="2237"/>
                    </a:cubicBezTo>
                    <a:cubicBezTo>
                      <a:pt x="3309" y="2017"/>
                      <a:pt x="3435" y="1733"/>
                      <a:pt x="3435" y="1387"/>
                    </a:cubicBezTo>
                    <a:cubicBezTo>
                      <a:pt x="3435" y="631"/>
                      <a:pt x="2805" y="1"/>
                      <a:pt x="20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E663106B-DCDC-C37D-660E-AC78513E6C0A}"/>
              </a:ext>
            </a:extLst>
          </p:cNvPr>
          <p:cNvGrpSpPr/>
          <p:nvPr/>
        </p:nvGrpSpPr>
        <p:grpSpPr>
          <a:xfrm>
            <a:off x="6479556" y="4374245"/>
            <a:ext cx="579017" cy="466800"/>
            <a:chOff x="7193960" y="3676371"/>
            <a:chExt cx="579017" cy="466800"/>
          </a:xfrm>
        </p:grpSpPr>
        <p:grpSp>
          <p:nvGrpSpPr>
            <p:cNvPr id="36" name="Google Shape;6739;p56">
              <a:extLst>
                <a:ext uri="{FF2B5EF4-FFF2-40B4-BE49-F238E27FC236}">
                  <a16:creationId xmlns:a16="http://schemas.microsoft.com/office/drawing/2014/main" id="{2FEF316D-CDE3-C420-F007-FD123E95836B}"/>
                </a:ext>
              </a:extLst>
            </p:cNvPr>
            <p:cNvGrpSpPr/>
            <p:nvPr/>
          </p:nvGrpSpPr>
          <p:grpSpPr>
            <a:xfrm>
              <a:off x="7307041" y="3758940"/>
              <a:ext cx="331821" cy="331848"/>
              <a:chOff x="-50154850" y="2316775"/>
              <a:chExt cx="300100" cy="30012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7" name="Google Shape;6740;p56">
                <a:extLst>
                  <a:ext uri="{FF2B5EF4-FFF2-40B4-BE49-F238E27FC236}">
                    <a16:creationId xmlns:a16="http://schemas.microsoft.com/office/drawing/2014/main" id="{B6B7F87F-0BB2-06AB-A12B-2FC45C7D8515}"/>
                  </a:ext>
                </a:extLst>
              </p:cNvPr>
              <p:cNvSpPr/>
              <p:nvPr/>
            </p:nvSpPr>
            <p:spPr>
              <a:xfrm>
                <a:off x="-50154850" y="2316775"/>
                <a:ext cx="300100" cy="300125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05" extrusionOk="0">
                    <a:moveTo>
                      <a:pt x="1418" y="694"/>
                    </a:moveTo>
                    <a:lnTo>
                      <a:pt x="1418" y="1419"/>
                    </a:lnTo>
                    <a:lnTo>
                      <a:pt x="693" y="1419"/>
                    </a:lnTo>
                    <a:lnTo>
                      <a:pt x="693" y="694"/>
                    </a:lnTo>
                    <a:close/>
                    <a:moveTo>
                      <a:pt x="11279" y="694"/>
                    </a:moveTo>
                    <a:lnTo>
                      <a:pt x="11279" y="1419"/>
                    </a:lnTo>
                    <a:lnTo>
                      <a:pt x="10586" y="1419"/>
                    </a:lnTo>
                    <a:lnTo>
                      <a:pt x="10586" y="694"/>
                    </a:lnTo>
                    <a:close/>
                    <a:moveTo>
                      <a:pt x="9893" y="1419"/>
                    </a:moveTo>
                    <a:lnTo>
                      <a:pt x="9893" y="1765"/>
                    </a:lnTo>
                    <a:cubicBezTo>
                      <a:pt x="9893" y="1954"/>
                      <a:pt x="10019" y="2112"/>
                      <a:pt x="10239" y="2112"/>
                    </a:cubicBezTo>
                    <a:lnTo>
                      <a:pt x="10586" y="2112"/>
                    </a:lnTo>
                    <a:lnTo>
                      <a:pt x="10586" y="9893"/>
                    </a:lnTo>
                    <a:lnTo>
                      <a:pt x="10239" y="9893"/>
                    </a:lnTo>
                    <a:cubicBezTo>
                      <a:pt x="10019" y="9893"/>
                      <a:pt x="9893" y="10051"/>
                      <a:pt x="9893" y="10240"/>
                    </a:cubicBezTo>
                    <a:lnTo>
                      <a:pt x="9893" y="10587"/>
                    </a:lnTo>
                    <a:lnTo>
                      <a:pt x="2111" y="10587"/>
                    </a:lnTo>
                    <a:lnTo>
                      <a:pt x="2111" y="10240"/>
                    </a:lnTo>
                    <a:cubicBezTo>
                      <a:pt x="2111" y="10051"/>
                      <a:pt x="1953" y="9893"/>
                      <a:pt x="1764" y="9893"/>
                    </a:cubicBezTo>
                    <a:lnTo>
                      <a:pt x="1418" y="9893"/>
                    </a:lnTo>
                    <a:lnTo>
                      <a:pt x="1418" y="2112"/>
                    </a:lnTo>
                    <a:lnTo>
                      <a:pt x="1764" y="2112"/>
                    </a:lnTo>
                    <a:cubicBezTo>
                      <a:pt x="1953" y="2112"/>
                      <a:pt x="2111" y="1954"/>
                      <a:pt x="2111" y="1765"/>
                    </a:cubicBezTo>
                    <a:lnTo>
                      <a:pt x="2111" y="1419"/>
                    </a:lnTo>
                    <a:close/>
                    <a:moveTo>
                      <a:pt x="1418" y="10555"/>
                    </a:moveTo>
                    <a:lnTo>
                      <a:pt x="1418" y="11248"/>
                    </a:lnTo>
                    <a:lnTo>
                      <a:pt x="693" y="11248"/>
                    </a:lnTo>
                    <a:lnTo>
                      <a:pt x="693" y="10555"/>
                    </a:lnTo>
                    <a:close/>
                    <a:moveTo>
                      <a:pt x="11279" y="10555"/>
                    </a:moveTo>
                    <a:lnTo>
                      <a:pt x="11279" y="11248"/>
                    </a:lnTo>
                    <a:lnTo>
                      <a:pt x="10586" y="11248"/>
                    </a:lnTo>
                    <a:lnTo>
                      <a:pt x="10586" y="1055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8"/>
                    </a:cubicBezTo>
                    <a:lnTo>
                      <a:pt x="0" y="1765"/>
                    </a:lnTo>
                    <a:cubicBezTo>
                      <a:pt x="0" y="1954"/>
                      <a:pt x="158" y="2112"/>
                      <a:pt x="347" y="2112"/>
                    </a:cubicBezTo>
                    <a:lnTo>
                      <a:pt x="693" y="2112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1"/>
                      <a:pt x="0" y="10240"/>
                    </a:cubicBezTo>
                    <a:lnTo>
                      <a:pt x="0" y="11658"/>
                    </a:lnTo>
                    <a:cubicBezTo>
                      <a:pt x="0" y="11847"/>
                      <a:pt x="158" y="12004"/>
                      <a:pt x="347" y="12004"/>
                    </a:cubicBezTo>
                    <a:lnTo>
                      <a:pt x="1764" y="12004"/>
                    </a:lnTo>
                    <a:cubicBezTo>
                      <a:pt x="1953" y="12004"/>
                      <a:pt x="2111" y="11847"/>
                      <a:pt x="2111" y="11658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8"/>
                    </a:lnTo>
                    <a:cubicBezTo>
                      <a:pt x="9893" y="11847"/>
                      <a:pt x="10019" y="12004"/>
                      <a:pt x="10239" y="12004"/>
                    </a:cubicBezTo>
                    <a:lnTo>
                      <a:pt x="11657" y="12004"/>
                    </a:lnTo>
                    <a:cubicBezTo>
                      <a:pt x="11846" y="12004"/>
                      <a:pt x="12004" y="11847"/>
                      <a:pt x="12004" y="11658"/>
                    </a:cubicBezTo>
                    <a:lnTo>
                      <a:pt x="12004" y="10240"/>
                    </a:lnTo>
                    <a:cubicBezTo>
                      <a:pt x="12004" y="10051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12"/>
                    </a:lnTo>
                    <a:lnTo>
                      <a:pt x="11657" y="2112"/>
                    </a:lnTo>
                    <a:lnTo>
                      <a:pt x="11657" y="2080"/>
                    </a:lnTo>
                    <a:cubicBezTo>
                      <a:pt x="11846" y="2080"/>
                      <a:pt x="12004" y="1923"/>
                      <a:pt x="12004" y="1734"/>
                    </a:cubicBezTo>
                    <a:lnTo>
                      <a:pt x="12004" y="348"/>
                    </a:lnTo>
                    <a:cubicBezTo>
                      <a:pt x="12004" y="158"/>
                      <a:pt x="11846" y="1"/>
                      <a:pt x="11657" y="1"/>
                    </a:cubicBezTo>
                    <a:lnTo>
                      <a:pt x="10239" y="1"/>
                    </a:lnTo>
                    <a:cubicBezTo>
                      <a:pt x="10019" y="1"/>
                      <a:pt x="9893" y="158"/>
                      <a:pt x="9893" y="348"/>
                    </a:cubicBezTo>
                    <a:lnTo>
                      <a:pt x="9893" y="694"/>
                    </a:lnTo>
                    <a:lnTo>
                      <a:pt x="2111" y="694"/>
                    </a:lnTo>
                    <a:lnTo>
                      <a:pt x="2111" y="348"/>
                    </a:lnTo>
                    <a:cubicBezTo>
                      <a:pt x="2111" y="158"/>
                      <a:pt x="1953" y="1"/>
                      <a:pt x="17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41;p56">
                <a:extLst>
                  <a:ext uri="{FF2B5EF4-FFF2-40B4-BE49-F238E27FC236}">
                    <a16:creationId xmlns:a16="http://schemas.microsoft.com/office/drawing/2014/main" id="{5FFE8117-3598-C9A0-C473-985E57F4CC3B}"/>
                  </a:ext>
                </a:extLst>
              </p:cNvPr>
              <p:cNvSpPr/>
              <p:nvPr/>
            </p:nvSpPr>
            <p:spPr>
              <a:xfrm>
                <a:off x="-50083975" y="2368775"/>
                <a:ext cx="158325" cy="19377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7751" extrusionOk="0">
                    <a:moveTo>
                      <a:pt x="5577" y="693"/>
                    </a:moveTo>
                    <a:lnTo>
                      <a:pt x="5577" y="1567"/>
                    </a:lnTo>
                    <a:lnTo>
                      <a:pt x="5577" y="1567"/>
                    </a:lnTo>
                    <a:cubicBezTo>
                      <a:pt x="5492" y="1468"/>
                      <a:pt x="5402" y="1418"/>
                      <a:pt x="5262" y="1418"/>
                    </a:cubicBezTo>
                    <a:lnTo>
                      <a:pt x="3844" y="1418"/>
                    </a:lnTo>
                    <a:cubicBezTo>
                      <a:pt x="3655" y="1418"/>
                      <a:pt x="3498" y="1576"/>
                      <a:pt x="3498" y="1765"/>
                    </a:cubicBezTo>
                    <a:lnTo>
                      <a:pt x="3498" y="6742"/>
                    </a:lnTo>
                    <a:cubicBezTo>
                      <a:pt x="3498" y="6900"/>
                      <a:pt x="3624" y="6963"/>
                      <a:pt x="3687" y="7089"/>
                    </a:cubicBezTo>
                    <a:lnTo>
                      <a:pt x="2584" y="7089"/>
                    </a:lnTo>
                    <a:cubicBezTo>
                      <a:pt x="2710" y="6963"/>
                      <a:pt x="2773" y="6900"/>
                      <a:pt x="2773" y="6742"/>
                    </a:cubicBezTo>
                    <a:lnTo>
                      <a:pt x="2773" y="1765"/>
                    </a:lnTo>
                    <a:cubicBezTo>
                      <a:pt x="2773" y="1576"/>
                      <a:pt x="2647" y="1418"/>
                      <a:pt x="2426" y="1418"/>
                    </a:cubicBezTo>
                    <a:lnTo>
                      <a:pt x="1009" y="1418"/>
                    </a:lnTo>
                    <a:cubicBezTo>
                      <a:pt x="851" y="1418"/>
                      <a:pt x="788" y="1544"/>
                      <a:pt x="662" y="1607"/>
                    </a:cubicBezTo>
                    <a:lnTo>
                      <a:pt x="662" y="693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2489"/>
                    </a:lnTo>
                    <a:cubicBezTo>
                      <a:pt x="1" y="2696"/>
                      <a:pt x="163" y="2835"/>
                      <a:pt x="328" y="2835"/>
                    </a:cubicBezTo>
                    <a:cubicBezTo>
                      <a:pt x="415" y="2835"/>
                      <a:pt x="503" y="2796"/>
                      <a:pt x="568" y="2710"/>
                    </a:cubicBezTo>
                    <a:lnTo>
                      <a:pt x="1166" y="2143"/>
                    </a:lnTo>
                    <a:lnTo>
                      <a:pt x="2080" y="2143"/>
                    </a:lnTo>
                    <a:lnTo>
                      <a:pt x="2080" y="6585"/>
                    </a:lnTo>
                    <a:lnTo>
                      <a:pt x="1481" y="7183"/>
                    </a:lnTo>
                    <a:cubicBezTo>
                      <a:pt x="1261" y="7404"/>
                      <a:pt x="1418" y="7750"/>
                      <a:pt x="1733" y="7750"/>
                    </a:cubicBezTo>
                    <a:lnTo>
                      <a:pt x="4537" y="7750"/>
                    </a:lnTo>
                    <a:cubicBezTo>
                      <a:pt x="4852" y="7750"/>
                      <a:pt x="5010" y="7372"/>
                      <a:pt x="4758" y="7183"/>
                    </a:cubicBezTo>
                    <a:lnTo>
                      <a:pt x="4159" y="6585"/>
                    </a:lnTo>
                    <a:lnTo>
                      <a:pt x="4159" y="2143"/>
                    </a:lnTo>
                    <a:lnTo>
                      <a:pt x="5073" y="2143"/>
                    </a:lnTo>
                    <a:lnTo>
                      <a:pt x="5671" y="2710"/>
                    </a:lnTo>
                    <a:cubicBezTo>
                      <a:pt x="5747" y="2796"/>
                      <a:pt x="5842" y="2835"/>
                      <a:pt x="5933" y="2835"/>
                    </a:cubicBezTo>
                    <a:cubicBezTo>
                      <a:pt x="6107" y="2835"/>
                      <a:pt x="6270" y="2696"/>
                      <a:pt x="6270" y="2489"/>
                    </a:cubicBezTo>
                    <a:lnTo>
                      <a:pt x="6270" y="347"/>
                    </a:lnTo>
                    <a:cubicBezTo>
                      <a:pt x="6333" y="158"/>
                      <a:pt x="6176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082;p36">
              <a:extLst>
                <a:ext uri="{FF2B5EF4-FFF2-40B4-BE49-F238E27FC236}">
                  <a16:creationId xmlns:a16="http://schemas.microsoft.com/office/drawing/2014/main" id="{A61AABED-A202-4E18-4B1C-1E4C4C704886}"/>
                </a:ext>
              </a:extLst>
            </p:cNvPr>
            <p:cNvGrpSpPr/>
            <p:nvPr/>
          </p:nvGrpSpPr>
          <p:grpSpPr>
            <a:xfrm>
              <a:off x="7193960" y="3676371"/>
              <a:ext cx="579017" cy="466800"/>
              <a:chOff x="1606521" y="1292928"/>
              <a:chExt cx="953381" cy="799694"/>
            </a:xfrm>
          </p:grpSpPr>
          <p:sp>
            <p:nvSpPr>
              <p:cNvPr id="51" name="Google Shape;1083;p36">
                <a:extLst>
                  <a:ext uri="{FF2B5EF4-FFF2-40B4-BE49-F238E27FC236}">
                    <a16:creationId xmlns:a16="http://schemas.microsoft.com/office/drawing/2014/main" id="{3AFE8088-A3F7-B33E-FF4E-1CA55D7D917C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84;p36">
                <a:extLst>
                  <a:ext uri="{FF2B5EF4-FFF2-40B4-BE49-F238E27FC236}">
                    <a16:creationId xmlns:a16="http://schemas.microsoft.com/office/drawing/2014/main" id="{73D67F4D-2845-48C4-709F-A9F6AFEED3A3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85;p36">
                <a:extLst>
                  <a:ext uri="{FF2B5EF4-FFF2-40B4-BE49-F238E27FC236}">
                    <a16:creationId xmlns:a16="http://schemas.microsoft.com/office/drawing/2014/main" id="{0F520FEA-E5FD-1845-BC91-716630287591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86;p36">
                <a:extLst>
                  <a:ext uri="{FF2B5EF4-FFF2-40B4-BE49-F238E27FC236}">
                    <a16:creationId xmlns:a16="http://schemas.microsoft.com/office/drawing/2014/main" id="{1C7A49E0-C22A-8500-29FF-A73E969D0FC8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87;p36">
                <a:extLst>
                  <a:ext uri="{FF2B5EF4-FFF2-40B4-BE49-F238E27FC236}">
                    <a16:creationId xmlns:a16="http://schemas.microsoft.com/office/drawing/2014/main" id="{E0BECCA4-1E91-8AA8-FA79-773CC04DCFF8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88;p36">
                <a:extLst>
                  <a:ext uri="{FF2B5EF4-FFF2-40B4-BE49-F238E27FC236}">
                    <a16:creationId xmlns:a16="http://schemas.microsoft.com/office/drawing/2014/main" id="{6177DCAF-FECF-FE46-2D00-B0021B11799D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89;p36">
                <a:extLst>
                  <a:ext uri="{FF2B5EF4-FFF2-40B4-BE49-F238E27FC236}">
                    <a16:creationId xmlns:a16="http://schemas.microsoft.com/office/drawing/2014/main" id="{075E0416-7A2B-8D6A-9665-6B2AF6BF8531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A8E527C1-635D-3FF8-942A-DBD4FBABBCA1}"/>
              </a:ext>
            </a:extLst>
          </p:cNvPr>
          <p:cNvGrpSpPr/>
          <p:nvPr/>
        </p:nvGrpSpPr>
        <p:grpSpPr>
          <a:xfrm>
            <a:off x="7157519" y="3610915"/>
            <a:ext cx="579017" cy="466800"/>
            <a:chOff x="7930255" y="3676371"/>
            <a:chExt cx="579017" cy="466800"/>
          </a:xfrm>
        </p:grpSpPr>
        <p:grpSp>
          <p:nvGrpSpPr>
            <p:cNvPr id="39" name="Google Shape;5876;p54">
              <a:extLst>
                <a:ext uri="{FF2B5EF4-FFF2-40B4-BE49-F238E27FC236}">
                  <a16:creationId xmlns:a16="http://schemas.microsoft.com/office/drawing/2014/main" id="{0AB00198-EBAC-ADC3-5F05-68490AFC12A0}"/>
                </a:ext>
              </a:extLst>
            </p:cNvPr>
            <p:cNvGrpSpPr/>
            <p:nvPr/>
          </p:nvGrpSpPr>
          <p:grpSpPr>
            <a:xfrm>
              <a:off x="8045479" y="3725886"/>
              <a:ext cx="348568" cy="348568"/>
              <a:chOff x="-61783350" y="2297100"/>
              <a:chExt cx="316650" cy="3166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40" name="Google Shape;5877;p54">
                <a:extLst>
                  <a:ext uri="{FF2B5EF4-FFF2-40B4-BE49-F238E27FC236}">
                    <a16:creationId xmlns:a16="http://schemas.microsoft.com/office/drawing/2014/main" id="{92F4D727-B26A-6CA0-266A-D5074D731758}"/>
                  </a:ext>
                </a:extLst>
              </p:cNvPr>
              <p:cNvSpPr/>
              <p:nvPr/>
            </p:nvSpPr>
            <p:spPr>
              <a:xfrm>
                <a:off x="-61783350" y="2297100"/>
                <a:ext cx="316650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66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441"/>
                    </a:cubicBezTo>
                    <a:lnTo>
                      <a:pt x="1" y="12287"/>
                    </a:lnTo>
                    <a:cubicBezTo>
                      <a:pt x="1" y="12508"/>
                      <a:pt x="190" y="12665"/>
                      <a:pt x="379" y="12665"/>
                    </a:cubicBezTo>
                    <a:lnTo>
                      <a:pt x="12256" y="12665"/>
                    </a:lnTo>
                    <a:cubicBezTo>
                      <a:pt x="12477" y="12665"/>
                      <a:pt x="12666" y="12476"/>
                      <a:pt x="12666" y="12287"/>
                    </a:cubicBezTo>
                    <a:cubicBezTo>
                      <a:pt x="12634" y="12098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41"/>
                    </a:lnTo>
                    <a:cubicBezTo>
                      <a:pt x="820" y="189"/>
                      <a:pt x="631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878;p54">
                <a:extLst>
                  <a:ext uri="{FF2B5EF4-FFF2-40B4-BE49-F238E27FC236}">
                    <a16:creationId xmlns:a16="http://schemas.microsoft.com/office/drawing/2014/main" id="{9FF83120-C882-13B4-D4B4-F311F3AB7D14}"/>
                  </a:ext>
                </a:extLst>
              </p:cNvPr>
              <p:cNvSpPr/>
              <p:nvPr/>
            </p:nvSpPr>
            <p:spPr>
              <a:xfrm>
                <a:off x="-61742375" y="2387675"/>
                <a:ext cx="275675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6050" extrusionOk="0">
                    <a:moveTo>
                      <a:pt x="9767" y="788"/>
                    </a:moveTo>
                    <a:cubicBezTo>
                      <a:pt x="10019" y="788"/>
                      <a:pt x="10208" y="977"/>
                      <a:pt x="10208" y="1229"/>
                    </a:cubicBezTo>
                    <a:cubicBezTo>
                      <a:pt x="10176" y="1450"/>
                      <a:pt x="10019" y="1639"/>
                      <a:pt x="9767" y="1639"/>
                    </a:cubicBezTo>
                    <a:cubicBezTo>
                      <a:pt x="9546" y="1639"/>
                      <a:pt x="9389" y="1450"/>
                      <a:pt x="9389" y="1229"/>
                    </a:cubicBezTo>
                    <a:cubicBezTo>
                      <a:pt x="9389" y="977"/>
                      <a:pt x="9578" y="788"/>
                      <a:pt x="9767" y="788"/>
                    </a:cubicBezTo>
                    <a:close/>
                    <a:moveTo>
                      <a:pt x="4001" y="1607"/>
                    </a:moveTo>
                    <a:cubicBezTo>
                      <a:pt x="4222" y="1607"/>
                      <a:pt x="4379" y="1796"/>
                      <a:pt x="4379" y="2048"/>
                    </a:cubicBezTo>
                    <a:cubicBezTo>
                      <a:pt x="4379" y="2269"/>
                      <a:pt x="4222" y="2489"/>
                      <a:pt x="4001" y="2489"/>
                    </a:cubicBezTo>
                    <a:cubicBezTo>
                      <a:pt x="3749" y="2489"/>
                      <a:pt x="3560" y="2269"/>
                      <a:pt x="3560" y="2048"/>
                    </a:cubicBezTo>
                    <a:cubicBezTo>
                      <a:pt x="3560" y="1796"/>
                      <a:pt x="3749" y="1607"/>
                      <a:pt x="4001" y="1607"/>
                    </a:cubicBezTo>
                    <a:close/>
                    <a:moveTo>
                      <a:pt x="6459" y="4128"/>
                    </a:moveTo>
                    <a:cubicBezTo>
                      <a:pt x="6679" y="4128"/>
                      <a:pt x="6900" y="4317"/>
                      <a:pt x="6900" y="4569"/>
                    </a:cubicBezTo>
                    <a:cubicBezTo>
                      <a:pt x="6868" y="4758"/>
                      <a:pt x="6711" y="4947"/>
                      <a:pt x="6459" y="4947"/>
                    </a:cubicBezTo>
                    <a:cubicBezTo>
                      <a:pt x="6238" y="4947"/>
                      <a:pt x="6081" y="4758"/>
                      <a:pt x="6081" y="4569"/>
                    </a:cubicBezTo>
                    <a:cubicBezTo>
                      <a:pt x="6081" y="4317"/>
                      <a:pt x="6270" y="4128"/>
                      <a:pt x="6459" y="4128"/>
                    </a:cubicBezTo>
                    <a:close/>
                    <a:moveTo>
                      <a:pt x="1229" y="4380"/>
                    </a:moveTo>
                    <a:cubicBezTo>
                      <a:pt x="1481" y="4380"/>
                      <a:pt x="1638" y="4569"/>
                      <a:pt x="1638" y="4789"/>
                    </a:cubicBezTo>
                    <a:cubicBezTo>
                      <a:pt x="1638" y="5041"/>
                      <a:pt x="1481" y="5230"/>
                      <a:pt x="1229" y="5230"/>
                    </a:cubicBezTo>
                    <a:cubicBezTo>
                      <a:pt x="1008" y="5230"/>
                      <a:pt x="788" y="5041"/>
                      <a:pt x="788" y="4789"/>
                    </a:cubicBezTo>
                    <a:cubicBezTo>
                      <a:pt x="788" y="4569"/>
                      <a:pt x="1008" y="4380"/>
                      <a:pt x="1229" y="4380"/>
                    </a:cubicBezTo>
                    <a:close/>
                    <a:moveTo>
                      <a:pt x="9767" y="0"/>
                    </a:moveTo>
                    <a:cubicBezTo>
                      <a:pt x="9105" y="0"/>
                      <a:pt x="8570" y="536"/>
                      <a:pt x="8570" y="1229"/>
                    </a:cubicBezTo>
                    <a:cubicBezTo>
                      <a:pt x="8570" y="1418"/>
                      <a:pt x="8601" y="1576"/>
                      <a:pt x="8664" y="1765"/>
                    </a:cubicBezTo>
                    <a:lnTo>
                      <a:pt x="7026" y="3434"/>
                    </a:lnTo>
                    <a:cubicBezTo>
                      <a:pt x="6868" y="3340"/>
                      <a:pt x="6679" y="3308"/>
                      <a:pt x="6459" y="3308"/>
                    </a:cubicBezTo>
                    <a:cubicBezTo>
                      <a:pt x="6270" y="3308"/>
                      <a:pt x="6112" y="3340"/>
                      <a:pt x="5923" y="3434"/>
                    </a:cubicBezTo>
                    <a:lnTo>
                      <a:pt x="5104" y="2584"/>
                    </a:lnTo>
                    <a:cubicBezTo>
                      <a:pt x="5167" y="2426"/>
                      <a:pt x="5199" y="2237"/>
                      <a:pt x="5199" y="2048"/>
                    </a:cubicBezTo>
                    <a:cubicBezTo>
                      <a:pt x="5199" y="1387"/>
                      <a:pt x="4663" y="788"/>
                      <a:pt x="4001" y="788"/>
                    </a:cubicBezTo>
                    <a:cubicBezTo>
                      <a:pt x="3308" y="788"/>
                      <a:pt x="2773" y="1324"/>
                      <a:pt x="2773" y="2048"/>
                    </a:cubicBezTo>
                    <a:cubicBezTo>
                      <a:pt x="2773" y="2237"/>
                      <a:pt x="2804" y="2395"/>
                      <a:pt x="2899" y="2584"/>
                    </a:cubicBezTo>
                    <a:lnTo>
                      <a:pt x="1796" y="3686"/>
                    </a:lnTo>
                    <a:cubicBezTo>
                      <a:pt x="1638" y="3623"/>
                      <a:pt x="1418" y="3592"/>
                      <a:pt x="1229" y="3592"/>
                    </a:cubicBezTo>
                    <a:cubicBezTo>
                      <a:pt x="567" y="3592"/>
                      <a:pt x="0" y="4128"/>
                      <a:pt x="0" y="4852"/>
                    </a:cubicBezTo>
                    <a:cubicBezTo>
                      <a:pt x="0" y="5514"/>
                      <a:pt x="567" y="6049"/>
                      <a:pt x="1229" y="6049"/>
                    </a:cubicBezTo>
                    <a:cubicBezTo>
                      <a:pt x="1890" y="6049"/>
                      <a:pt x="2458" y="5514"/>
                      <a:pt x="2458" y="4852"/>
                    </a:cubicBezTo>
                    <a:cubicBezTo>
                      <a:pt x="2458" y="4632"/>
                      <a:pt x="2426" y="4474"/>
                      <a:pt x="2332" y="4285"/>
                    </a:cubicBezTo>
                    <a:lnTo>
                      <a:pt x="3434" y="3182"/>
                    </a:lnTo>
                    <a:cubicBezTo>
                      <a:pt x="3592" y="3245"/>
                      <a:pt x="3781" y="3308"/>
                      <a:pt x="4001" y="3308"/>
                    </a:cubicBezTo>
                    <a:cubicBezTo>
                      <a:pt x="4190" y="3308"/>
                      <a:pt x="4348" y="3277"/>
                      <a:pt x="4537" y="3182"/>
                    </a:cubicBezTo>
                    <a:lnTo>
                      <a:pt x="5356" y="4001"/>
                    </a:lnTo>
                    <a:cubicBezTo>
                      <a:pt x="5293" y="4159"/>
                      <a:pt x="5262" y="4348"/>
                      <a:pt x="5262" y="4569"/>
                    </a:cubicBezTo>
                    <a:cubicBezTo>
                      <a:pt x="5262" y="5230"/>
                      <a:pt x="5797" y="5766"/>
                      <a:pt x="6459" y="5766"/>
                    </a:cubicBezTo>
                    <a:cubicBezTo>
                      <a:pt x="7152" y="5766"/>
                      <a:pt x="7687" y="5230"/>
                      <a:pt x="7687" y="4569"/>
                    </a:cubicBezTo>
                    <a:cubicBezTo>
                      <a:pt x="7687" y="4348"/>
                      <a:pt x="7656" y="4191"/>
                      <a:pt x="7561" y="4001"/>
                    </a:cubicBezTo>
                    <a:lnTo>
                      <a:pt x="9231" y="2363"/>
                    </a:lnTo>
                    <a:cubicBezTo>
                      <a:pt x="9389" y="2426"/>
                      <a:pt x="9578" y="2489"/>
                      <a:pt x="9767" y="2489"/>
                    </a:cubicBezTo>
                    <a:cubicBezTo>
                      <a:pt x="10460" y="2489"/>
                      <a:pt x="11027" y="1922"/>
                      <a:pt x="11027" y="1229"/>
                    </a:cubicBezTo>
                    <a:cubicBezTo>
                      <a:pt x="10995" y="536"/>
                      <a:pt x="10460" y="0"/>
                      <a:pt x="97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082;p36">
              <a:extLst>
                <a:ext uri="{FF2B5EF4-FFF2-40B4-BE49-F238E27FC236}">
                  <a16:creationId xmlns:a16="http://schemas.microsoft.com/office/drawing/2014/main" id="{3BAA194E-3CEC-46C1-F145-D6B80E8D13C6}"/>
                </a:ext>
              </a:extLst>
            </p:cNvPr>
            <p:cNvGrpSpPr/>
            <p:nvPr/>
          </p:nvGrpSpPr>
          <p:grpSpPr>
            <a:xfrm>
              <a:off x="7930255" y="3676371"/>
              <a:ext cx="579017" cy="466800"/>
              <a:chOff x="1606521" y="1292928"/>
              <a:chExt cx="953381" cy="799694"/>
            </a:xfrm>
          </p:grpSpPr>
          <p:sp>
            <p:nvSpPr>
              <p:cNvPr id="59" name="Google Shape;1083;p36">
                <a:extLst>
                  <a:ext uri="{FF2B5EF4-FFF2-40B4-BE49-F238E27FC236}">
                    <a16:creationId xmlns:a16="http://schemas.microsoft.com/office/drawing/2014/main" id="{7B7C3A41-511F-666F-52A0-B3B1C4B01C75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84;p36">
                <a:extLst>
                  <a:ext uri="{FF2B5EF4-FFF2-40B4-BE49-F238E27FC236}">
                    <a16:creationId xmlns:a16="http://schemas.microsoft.com/office/drawing/2014/main" id="{0E1E54A7-1026-1B95-2738-6FDA992DC821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85;p36">
                <a:extLst>
                  <a:ext uri="{FF2B5EF4-FFF2-40B4-BE49-F238E27FC236}">
                    <a16:creationId xmlns:a16="http://schemas.microsoft.com/office/drawing/2014/main" id="{C5F7AFA8-BAF3-EB71-5889-C20D27DB4CE4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86;p36">
                <a:extLst>
                  <a:ext uri="{FF2B5EF4-FFF2-40B4-BE49-F238E27FC236}">
                    <a16:creationId xmlns:a16="http://schemas.microsoft.com/office/drawing/2014/main" id="{15A72F40-8A4F-D46D-89B8-9B91CA365A2D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87;p36">
                <a:extLst>
                  <a:ext uri="{FF2B5EF4-FFF2-40B4-BE49-F238E27FC236}">
                    <a16:creationId xmlns:a16="http://schemas.microsoft.com/office/drawing/2014/main" id="{24D1B297-6D01-D758-5685-FB02532623B8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088;p36">
                <a:extLst>
                  <a:ext uri="{FF2B5EF4-FFF2-40B4-BE49-F238E27FC236}">
                    <a16:creationId xmlns:a16="http://schemas.microsoft.com/office/drawing/2014/main" id="{05628ED9-9EEA-4D68-C488-F28411A08AA5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089;p36">
                <a:extLst>
                  <a:ext uri="{FF2B5EF4-FFF2-40B4-BE49-F238E27FC236}">
                    <a16:creationId xmlns:a16="http://schemas.microsoft.com/office/drawing/2014/main" id="{A3C112A4-99CB-CBBF-0A07-F4350C103CD3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FC1212CE-217D-C7F6-85ED-A99BD566272A}"/>
              </a:ext>
            </a:extLst>
          </p:cNvPr>
          <p:cNvGrpSpPr/>
          <p:nvPr/>
        </p:nvGrpSpPr>
        <p:grpSpPr>
          <a:xfrm>
            <a:off x="8029963" y="4306851"/>
            <a:ext cx="579017" cy="466800"/>
            <a:chOff x="6897517" y="4339225"/>
            <a:chExt cx="579017" cy="466800"/>
          </a:xfrm>
        </p:grpSpPr>
        <p:grpSp>
          <p:nvGrpSpPr>
            <p:cNvPr id="42" name="Google Shape;6846;p56">
              <a:extLst>
                <a:ext uri="{FF2B5EF4-FFF2-40B4-BE49-F238E27FC236}">
                  <a16:creationId xmlns:a16="http://schemas.microsoft.com/office/drawing/2014/main" id="{8E77A087-BADF-7EF1-F939-B4F54F61ED71}"/>
                </a:ext>
              </a:extLst>
            </p:cNvPr>
            <p:cNvGrpSpPr/>
            <p:nvPr/>
          </p:nvGrpSpPr>
          <p:grpSpPr>
            <a:xfrm>
              <a:off x="7020673" y="4430999"/>
              <a:ext cx="332705" cy="333590"/>
              <a:chOff x="-44528075" y="1982825"/>
              <a:chExt cx="300900" cy="3017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43" name="Google Shape;6847;p56">
                <a:extLst>
                  <a:ext uri="{FF2B5EF4-FFF2-40B4-BE49-F238E27FC236}">
                    <a16:creationId xmlns:a16="http://schemas.microsoft.com/office/drawing/2014/main" id="{FF08FB87-8815-B1B1-44EA-FB49100A4F0B}"/>
                  </a:ext>
                </a:extLst>
              </p:cNvPr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48;p56">
                <a:extLst>
                  <a:ext uri="{FF2B5EF4-FFF2-40B4-BE49-F238E27FC236}">
                    <a16:creationId xmlns:a16="http://schemas.microsoft.com/office/drawing/2014/main" id="{684452A2-9068-51D3-67BC-0EBA39977C0A}"/>
                  </a:ext>
                </a:extLst>
              </p:cNvPr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49;p56">
                <a:extLst>
                  <a:ext uri="{FF2B5EF4-FFF2-40B4-BE49-F238E27FC236}">
                    <a16:creationId xmlns:a16="http://schemas.microsoft.com/office/drawing/2014/main" id="{486C0277-ED0B-226E-F66B-CADFD5887355}"/>
                  </a:ext>
                </a:extLst>
              </p:cNvPr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850;p56">
                <a:extLst>
                  <a:ext uri="{FF2B5EF4-FFF2-40B4-BE49-F238E27FC236}">
                    <a16:creationId xmlns:a16="http://schemas.microsoft.com/office/drawing/2014/main" id="{AE8EAA0B-4FE4-0937-192E-8F46307FA41A}"/>
                  </a:ext>
                </a:extLst>
              </p:cNvPr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851;p56">
                <a:extLst>
                  <a:ext uri="{FF2B5EF4-FFF2-40B4-BE49-F238E27FC236}">
                    <a16:creationId xmlns:a16="http://schemas.microsoft.com/office/drawing/2014/main" id="{44315112-49B4-13EF-3B5B-E94BFC5D08FA}"/>
                  </a:ext>
                </a:extLst>
              </p:cNvPr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52;p56">
                <a:extLst>
                  <a:ext uri="{FF2B5EF4-FFF2-40B4-BE49-F238E27FC236}">
                    <a16:creationId xmlns:a16="http://schemas.microsoft.com/office/drawing/2014/main" id="{8E7C0B1B-120D-2AE6-14F4-6ED24105B45B}"/>
                  </a:ext>
                </a:extLst>
              </p:cNvPr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53;p56">
                <a:extLst>
                  <a:ext uri="{FF2B5EF4-FFF2-40B4-BE49-F238E27FC236}">
                    <a16:creationId xmlns:a16="http://schemas.microsoft.com/office/drawing/2014/main" id="{1C52250B-FB13-A859-95F5-1972C82F961C}"/>
                  </a:ext>
                </a:extLst>
              </p:cNvPr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1082;p36">
              <a:extLst>
                <a:ext uri="{FF2B5EF4-FFF2-40B4-BE49-F238E27FC236}">
                  <a16:creationId xmlns:a16="http://schemas.microsoft.com/office/drawing/2014/main" id="{989B6F2A-8297-9CAE-56FD-580253F9A2F2}"/>
                </a:ext>
              </a:extLst>
            </p:cNvPr>
            <p:cNvGrpSpPr/>
            <p:nvPr/>
          </p:nvGrpSpPr>
          <p:grpSpPr>
            <a:xfrm>
              <a:off x="6897517" y="4339225"/>
              <a:ext cx="579017" cy="466800"/>
              <a:chOff x="1606521" y="1292928"/>
              <a:chExt cx="953381" cy="799694"/>
            </a:xfrm>
          </p:grpSpPr>
          <p:sp>
            <p:nvSpPr>
              <p:cNvPr id="643" name="Google Shape;1083;p36">
                <a:extLst>
                  <a:ext uri="{FF2B5EF4-FFF2-40B4-BE49-F238E27FC236}">
                    <a16:creationId xmlns:a16="http://schemas.microsoft.com/office/drawing/2014/main" id="{B537E0C4-E995-CA4A-D299-A94C4AD272BC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084;p36">
                <a:extLst>
                  <a:ext uri="{FF2B5EF4-FFF2-40B4-BE49-F238E27FC236}">
                    <a16:creationId xmlns:a16="http://schemas.microsoft.com/office/drawing/2014/main" id="{A253100B-7ACC-97CB-4A01-DBEFAE0F1A3F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085;p36">
                <a:extLst>
                  <a:ext uri="{FF2B5EF4-FFF2-40B4-BE49-F238E27FC236}">
                    <a16:creationId xmlns:a16="http://schemas.microsoft.com/office/drawing/2014/main" id="{F115B84A-4920-82F5-A59E-1B1693FED394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086;p36">
                <a:extLst>
                  <a:ext uri="{FF2B5EF4-FFF2-40B4-BE49-F238E27FC236}">
                    <a16:creationId xmlns:a16="http://schemas.microsoft.com/office/drawing/2014/main" id="{D56F3C56-00D7-F279-A805-F47B937001C4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087;p36">
                <a:extLst>
                  <a:ext uri="{FF2B5EF4-FFF2-40B4-BE49-F238E27FC236}">
                    <a16:creationId xmlns:a16="http://schemas.microsoft.com/office/drawing/2014/main" id="{2E943040-43F0-5811-92EC-8EE80AA94C53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088;p36">
                <a:extLst>
                  <a:ext uri="{FF2B5EF4-FFF2-40B4-BE49-F238E27FC236}">
                    <a16:creationId xmlns:a16="http://schemas.microsoft.com/office/drawing/2014/main" id="{08740117-620C-DF00-1337-0CA41C13F302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089;p36">
                <a:extLst>
                  <a:ext uri="{FF2B5EF4-FFF2-40B4-BE49-F238E27FC236}">
                    <a16:creationId xmlns:a16="http://schemas.microsoft.com/office/drawing/2014/main" id="{27F7B730-934A-56D8-8258-0F6CB35FF644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6" name="Google Shape;1106;p36">
            <a:extLst>
              <a:ext uri="{FF2B5EF4-FFF2-40B4-BE49-F238E27FC236}">
                <a16:creationId xmlns:a16="http://schemas.microsoft.com/office/drawing/2014/main" id="{91E052E2-248D-FDB9-3404-41EC0CE68D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90728" y="4272684"/>
            <a:ext cx="528247" cy="244542"/>
          </a:xfrm>
          <a:prstGeom prst="bentConnector3">
            <a:avLst>
              <a:gd name="adj1" fmla="val 1315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0" name="Google Shape;1106;p36">
            <a:extLst>
              <a:ext uri="{FF2B5EF4-FFF2-40B4-BE49-F238E27FC236}">
                <a16:creationId xmlns:a16="http://schemas.microsoft.com/office/drawing/2014/main" id="{0F7EB160-180E-1211-30E0-789DBFA73604}"/>
              </a:ext>
            </a:extLst>
          </p:cNvPr>
          <p:cNvCxnSpPr>
            <a:cxnSpLocks/>
          </p:cNvCxnSpPr>
          <p:nvPr/>
        </p:nvCxnSpPr>
        <p:spPr>
          <a:xfrm>
            <a:off x="7755330" y="3828517"/>
            <a:ext cx="564141" cy="380370"/>
          </a:xfrm>
          <a:prstGeom prst="bentConnector3">
            <a:avLst>
              <a:gd name="adj1" fmla="val 102341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07695759-504E-4C36-0D34-26C119002137}"/>
              </a:ext>
            </a:extLst>
          </p:cNvPr>
          <p:cNvGrpSpPr/>
          <p:nvPr/>
        </p:nvGrpSpPr>
        <p:grpSpPr>
          <a:xfrm>
            <a:off x="197470" y="1471008"/>
            <a:ext cx="670122" cy="637742"/>
            <a:chOff x="197470" y="1471008"/>
            <a:chExt cx="670122" cy="637742"/>
          </a:xfrm>
        </p:grpSpPr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359E5979-413C-546E-2E1C-665E439260EE}"/>
                </a:ext>
              </a:extLst>
            </p:cNvPr>
            <p:cNvGrpSpPr/>
            <p:nvPr/>
          </p:nvGrpSpPr>
          <p:grpSpPr>
            <a:xfrm>
              <a:off x="295761" y="1471008"/>
              <a:ext cx="347688" cy="275750"/>
              <a:chOff x="412835" y="2361084"/>
              <a:chExt cx="347688" cy="2757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28" name="Google Shape;5752;p54">
                <a:extLst>
                  <a:ext uri="{FF2B5EF4-FFF2-40B4-BE49-F238E27FC236}">
                    <a16:creationId xmlns:a16="http://schemas.microsoft.com/office/drawing/2014/main" id="{A86B5779-9E2C-A317-047F-B1CAAF466DC3}"/>
                  </a:ext>
                </a:extLst>
              </p:cNvPr>
              <p:cNvSpPr/>
              <p:nvPr/>
            </p:nvSpPr>
            <p:spPr>
              <a:xfrm>
                <a:off x="412835" y="2361084"/>
                <a:ext cx="347688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0020" extrusionOk="0">
                    <a:moveTo>
                      <a:pt x="10586" y="851"/>
                    </a:moveTo>
                    <a:cubicBezTo>
                      <a:pt x="10838" y="851"/>
                      <a:pt x="11027" y="1040"/>
                      <a:pt x="11027" y="1261"/>
                    </a:cubicBezTo>
                    <a:lnTo>
                      <a:pt x="11027" y="7499"/>
                    </a:lnTo>
                    <a:lnTo>
                      <a:pt x="1638" y="7499"/>
                    </a:lnTo>
                    <a:lnTo>
                      <a:pt x="1638" y="1261"/>
                    </a:lnTo>
                    <a:lnTo>
                      <a:pt x="1607" y="1261"/>
                    </a:lnTo>
                    <a:cubicBezTo>
                      <a:pt x="1607" y="1040"/>
                      <a:pt x="1796" y="851"/>
                      <a:pt x="2048" y="851"/>
                    </a:cubicBezTo>
                    <a:close/>
                    <a:moveTo>
                      <a:pt x="11814" y="8318"/>
                    </a:moveTo>
                    <a:lnTo>
                      <a:pt x="11814" y="8727"/>
                    </a:lnTo>
                    <a:cubicBezTo>
                      <a:pt x="11814" y="8948"/>
                      <a:pt x="11594" y="9137"/>
                      <a:pt x="11405" y="9137"/>
                    </a:cubicBezTo>
                    <a:lnTo>
                      <a:pt x="1197" y="9137"/>
                    </a:lnTo>
                    <a:cubicBezTo>
                      <a:pt x="977" y="9137"/>
                      <a:pt x="788" y="8948"/>
                      <a:pt x="788" y="8727"/>
                    </a:cubicBezTo>
                    <a:lnTo>
                      <a:pt x="788" y="8318"/>
                    </a:lnTo>
                    <a:close/>
                    <a:moveTo>
                      <a:pt x="2048" y="1"/>
                    </a:moveTo>
                    <a:cubicBezTo>
                      <a:pt x="1355" y="1"/>
                      <a:pt x="788" y="568"/>
                      <a:pt x="788" y="1261"/>
                    </a:cubicBezTo>
                    <a:lnTo>
                      <a:pt x="788" y="7499"/>
                    </a:lnTo>
                    <a:lnTo>
                      <a:pt x="378" y="7499"/>
                    </a:lnTo>
                    <a:cubicBezTo>
                      <a:pt x="158" y="7499"/>
                      <a:pt x="0" y="7688"/>
                      <a:pt x="0" y="7940"/>
                    </a:cubicBezTo>
                    <a:lnTo>
                      <a:pt x="0" y="8759"/>
                    </a:lnTo>
                    <a:cubicBezTo>
                      <a:pt x="0" y="9420"/>
                      <a:pt x="536" y="10019"/>
                      <a:pt x="1197" y="10019"/>
                    </a:cubicBezTo>
                    <a:lnTo>
                      <a:pt x="11405" y="10019"/>
                    </a:lnTo>
                    <a:cubicBezTo>
                      <a:pt x="12066" y="10019"/>
                      <a:pt x="12634" y="9452"/>
                      <a:pt x="12634" y="8759"/>
                    </a:cubicBezTo>
                    <a:lnTo>
                      <a:pt x="12634" y="7940"/>
                    </a:lnTo>
                    <a:cubicBezTo>
                      <a:pt x="12634" y="7656"/>
                      <a:pt x="12444" y="7499"/>
                      <a:pt x="12224" y="7499"/>
                    </a:cubicBezTo>
                    <a:lnTo>
                      <a:pt x="11814" y="7499"/>
                    </a:lnTo>
                    <a:lnTo>
                      <a:pt x="11814" y="1261"/>
                    </a:lnTo>
                    <a:cubicBezTo>
                      <a:pt x="11814" y="599"/>
                      <a:pt x="11247" y="1"/>
                      <a:pt x="105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5753;p54">
                <a:extLst>
                  <a:ext uri="{FF2B5EF4-FFF2-40B4-BE49-F238E27FC236}">
                    <a16:creationId xmlns:a16="http://schemas.microsoft.com/office/drawing/2014/main" id="{28770804-F17D-70F2-7B2A-3B945C8AF575}"/>
                  </a:ext>
                </a:extLst>
              </p:cNvPr>
              <p:cNvSpPr/>
              <p:nvPr/>
            </p:nvSpPr>
            <p:spPr>
              <a:xfrm flipV="1">
                <a:off x="496909" y="2430434"/>
                <a:ext cx="161295" cy="114263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4152" extrusionOk="0">
                    <a:moveTo>
                      <a:pt x="3782" y="1"/>
                    </a:moveTo>
                    <a:cubicBezTo>
                      <a:pt x="3561" y="1"/>
                      <a:pt x="3341" y="221"/>
                      <a:pt x="3341" y="410"/>
                    </a:cubicBezTo>
                    <a:cubicBezTo>
                      <a:pt x="3341" y="631"/>
                      <a:pt x="3561" y="852"/>
                      <a:pt x="3782" y="852"/>
                    </a:cubicBezTo>
                    <a:lnTo>
                      <a:pt x="4443" y="852"/>
                    </a:lnTo>
                    <a:lnTo>
                      <a:pt x="2962" y="2332"/>
                    </a:lnTo>
                    <a:lnTo>
                      <a:pt x="2395" y="1765"/>
                    </a:lnTo>
                    <a:cubicBezTo>
                      <a:pt x="2332" y="1686"/>
                      <a:pt x="2230" y="1647"/>
                      <a:pt x="2124" y="1647"/>
                    </a:cubicBezTo>
                    <a:cubicBezTo>
                      <a:pt x="2017" y="1647"/>
                      <a:pt x="1907" y="1686"/>
                      <a:pt x="1828" y="1765"/>
                    </a:cubicBezTo>
                    <a:lnTo>
                      <a:pt x="159" y="3435"/>
                    </a:lnTo>
                    <a:cubicBezTo>
                      <a:pt x="1" y="3592"/>
                      <a:pt x="1" y="3876"/>
                      <a:pt x="159" y="4034"/>
                    </a:cubicBezTo>
                    <a:cubicBezTo>
                      <a:pt x="237" y="4112"/>
                      <a:pt x="348" y="4152"/>
                      <a:pt x="458" y="4152"/>
                    </a:cubicBezTo>
                    <a:cubicBezTo>
                      <a:pt x="568" y="4152"/>
                      <a:pt x="678" y="4112"/>
                      <a:pt x="757" y="4034"/>
                    </a:cubicBezTo>
                    <a:lnTo>
                      <a:pt x="2143" y="2647"/>
                    </a:lnTo>
                    <a:lnTo>
                      <a:pt x="2679" y="3183"/>
                    </a:lnTo>
                    <a:cubicBezTo>
                      <a:pt x="2758" y="3262"/>
                      <a:pt x="2868" y="3301"/>
                      <a:pt x="2978" y="3301"/>
                    </a:cubicBezTo>
                    <a:cubicBezTo>
                      <a:pt x="3088" y="3301"/>
                      <a:pt x="3199" y="3262"/>
                      <a:pt x="3278" y="3183"/>
                    </a:cubicBezTo>
                    <a:lnTo>
                      <a:pt x="5042" y="1419"/>
                    </a:lnTo>
                    <a:lnTo>
                      <a:pt x="5042" y="2080"/>
                    </a:lnTo>
                    <a:cubicBezTo>
                      <a:pt x="5042" y="2332"/>
                      <a:pt x="5231" y="2521"/>
                      <a:pt x="5451" y="2521"/>
                    </a:cubicBezTo>
                    <a:cubicBezTo>
                      <a:pt x="5640" y="2521"/>
                      <a:pt x="5861" y="2332"/>
                      <a:pt x="5861" y="2080"/>
                    </a:cubicBezTo>
                    <a:lnTo>
                      <a:pt x="5861" y="442"/>
                    </a:lnTo>
                    <a:cubicBezTo>
                      <a:pt x="5861" y="158"/>
                      <a:pt x="5672" y="1"/>
                      <a:pt x="5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8" name="Google Shape;671;p31">
              <a:extLst>
                <a:ext uri="{FF2B5EF4-FFF2-40B4-BE49-F238E27FC236}">
                  <a16:creationId xmlns:a16="http://schemas.microsoft.com/office/drawing/2014/main" id="{8021C613-72AF-7328-0E76-FA2849EE9A14}"/>
                </a:ext>
              </a:extLst>
            </p:cNvPr>
            <p:cNvSpPr txBox="1">
              <a:spLocks/>
            </p:cNvSpPr>
            <p:nvPr/>
          </p:nvSpPr>
          <p:spPr>
            <a:xfrm>
              <a:off x="197470" y="1766236"/>
              <a:ext cx="670122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sz="1200" dirty="0">
                  <a:solidFill>
                    <a:srgbClr val="F3F3F3"/>
                  </a:solidFill>
                </a:rPr>
                <a:t>Loss</a:t>
              </a:r>
            </a:p>
          </p:txBody>
        </p:sp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4066D9B3-32CA-D7C7-49C0-593447574B6C}"/>
              </a:ext>
            </a:extLst>
          </p:cNvPr>
          <p:cNvGrpSpPr/>
          <p:nvPr/>
        </p:nvGrpSpPr>
        <p:grpSpPr>
          <a:xfrm>
            <a:off x="1023496" y="1425585"/>
            <a:ext cx="988190" cy="682263"/>
            <a:chOff x="1023496" y="1425585"/>
            <a:chExt cx="988190" cy="682263"/>
          </a:xfrm>
        </p:grpSpPr>
        <p:grpSp>
          <p:nvGrpSpPr>
            <p:cNvPr id="722" name="Google Shape;5725;p54">
              <a:extLst>
                <a:ext uri="{FF2B5EF4-FFF2-40B4-BE49-F238E27FC236}">
                  <a16:creationId xmlns:a16="http://schemas.microsoft.com/office/drawing/2014/main" id="{68EACFEF-E7F1-98AD-F8ED-D99DE0B0500E}"/>
                </a:ext>
              </a:extLst>
            </p:cNvPr>
            <p:cNvGrpSpPr/>
            <p:nvPr/>
          </p:nvGrpSpPr>
          <p:grpSpPr>
            <a:xfrm>
              <a:off x="1272586" y="1425585"/>
              <a:ext cx="345954" cy="343807"/>
              <a:chOff x="-61354075" y="1940500"/>
              <a:chExt cx="314275" cy="31232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23" name="Google Shape;5726;p54">
                <a:extLst>
                  <a:ext uri="{FF2B5EF4-FFF2-40B4-BE49-F238E27FC236}">
                    <a16:creationId xmlns:a16="http://schemas.microsoft.com/office/drawing/2014/main" id="{F00FF705-A25D-4EF5-4DAD-8478468B65E3}"/>
                  </a:ext>
                </a:extLst>
              </p:cNvPr>
              <p:cNvSpPr/>
              <p:nvPr/>
            </p:nvSpPr>
            <p:spPr>
              <a:xfrm>
                <a:off x="-61354075" y="1940500"/>
                <a:ext cx="3142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2493" extrusionOk="0">
                    <a:moveTo>
                      <a:pt x="6270" y="1001"/>
                    </a:moveTo>
                    <a:lnTo>
                      <a:pt x="7687" y="2419"/>
                    </a:lnTo>
                    <a:cubicBezTo>
                      <a:pt x="7750" y="2482"/>
                      <a:pt x="7876" y="2513"/>
                      <a:pt x="7971" y="2513"/>
                    </a:cubicBezTo>
                    <a:lnTo>
                      <a:pt x="9956" y="2513"/>
                    </a:lnTo>
                    <a:lnTo>
                      <a:pt x="9956" y="4529"/>
                    </a:lnTo>
                    <a:cubicBezTo>
                      <a:pt x="9956" y="4655"/>
                      <a:pt x="10019" y="4718"/>
                      <a:pt x="10082" y="4813"/>
                    </a:cubicBezTo>
                    <a:lnTo>
                      <a:pt x="11499" y="6231"/>
                    </a:lnTo>
                    <a:lnTo>
                      <a:pt x="10082" y="7648"/>
                    </a:lnTo>
                    <a:cubicBezTo>
                      <a:pt x="10019" y="7711"/>
                      <a:pt x="9956" y="7837"/>
                      <a:pt x="9956" y="7900"/>
                    </a:cubicBezTo>
                    <a:lnTo>
                      <a:pt x="9956" y="9917"/>
                    </a:lnTo>
                    <a:lnTo>
                      <a:pt x="7971" y="9917"/>
                    </a:lnTo>
                    <a:cubicBezTo>
                      <a:pt x="7845" y="9917"/>
                      <a:pt x="7750" y="9948"/>
                      <a:pt x="7687" y="10043"/>
                    </a:cubicBezTo>
                    <a:lnTo>
                      <a:pt x="6270" y="11460"/>
                    </a:lnTo>
                    <a:lnTo>
                      <a:pt x="4852" y="10043"/>
                    </a:lnTo>
                    <a:cubicBezTo>
                      <a:pt x="4757" y="9948"/>
                      <a:pt x="4631" y="9917"/>
                      <a:pt x="4568" y="9917"/>
                    </a:cubicBezTo>
                    <a:lnTo>
                      <a:pt x="2552" y="9917"/>
                    </a:lnTo>
                    <a:lnTo>
                      <a:pt x="2552" y="7900"/>
                    </a:lnTo>
                    <a:cubicBezTo>
                      <a:pt x="2552" y="7806"/>
                      <a:pt x="2521" y="7711"/>
                      <a:pt x="2426" y="7648"/>
                    </a:cubicBezTo>
                    <a:lnTo>
                      <a:pt x="1008" y="6231"/>
                    </a:lnTo>
                    <a:lnTo>
                      <a:pt x="2426" y="4813"/>
                    </a:lnTo>
                    <a:cubicBezTo>
                      <a:pt x="2521" y="4718"/>
                      <a:pt x="2552" y="4624"/>
                      <a:pt x="2552" y="4529"/>
                    </a:cubicBezTo>
                    <a:lnTo>
                      <a:pt x="2552" y="2513"/>
                    </a:lnTo>
                    <a:lnTo>
                      <a:pt x="4568" y="2513"/>
                    </a:lnTo>
                    <a:cubicBezTo>
                      <a:pt x="4694" y="2513"/>
                      <a:pt x="4757" y="2482"/>
                      <a:pt x="4852" y="2419"/>
                    </a:cubicBezTo>
                    <a:lnTo>
                      <a:pt x="6270" y="1001"/>
                    </a:lnTo>
                    <a:close/>
                    <a:moveTo>
                      <a:pt x="6285" y="1"/>
                    </a:moveTo>
                    <a:cubicBezTo>
                      <a:pt x="6175" y="1"/>
                      <a:pt x="6065" y="40"/>
                      <a:pt x="5986" y="119"/>
                    </a:cubicBezTo>
                    <a:lnTo>
                      <a:pt x="4411" y="1694"/>
                    </a:lnTo>
                    <a:lnTo>
                      <a:pt x="2174" y="1694"/>
                    </a:lnTo>
                    <a:cubicBezTo>
                      <a:pt x="1922" y="1694"/>
                      <a:pt x="1733" y="1883"/>
                      <a:pt x="1733" y="2135"/>
                    </a:cubicBezTo>
                    <a:lnTo>
                      <a:pt x="1733" y="4372"/>
                    </a:lnTo>
                    <a:lnTo>
                      <a:pt x="158" y="5947"/>
                    </a:lnTo>
                    <a:cubicBezTo>
                      <a:pt x="0" y="6105"/>
                      <a:pt x="0" y="6388"/>
                      <a:pt x="158" y="6546"/>
                    </a:cubicBezTo>
                    <a:lnTo>
                      <a:pt x="1733" y="8121"/>
                    </a:lnTo>
                    <a:lnTo>
                      <a:pt x="1733" y="10358"/>
                    </a:lnTo>
                    <a:cubicBezTo>
                      <a:pt x="1733" y="10578"/>
                      <a:pt x="1922" y="10736"/>
                      <a:pt x="2174" y="10736"/>
                    </a:cubicBezTo>
                    <a:lnTo>
                      <a:pt x="4411" y="10736"/>
                    </a:lnTo>
                    <a:lnTo>
                      <a:pt x="5986" y="12374"/>
                    </a:lnTo>
                    <a:cubicBezTo>
                      <a:pt x="6065" y="12453"/>
                      <a:pt x="6175" y="12492"/>
                      <a:pt x="6285" y="12492"/>
                    </a:cubicBezTo>
                    <a:cubicBezTo>
                      <a:pt x="6396" y="12492"/>
                      <a:pt x="6506" y="12453"/>
                      <a:pt x="6585" y="12374"/>
                    </a:cubicBezTo>
                    <a:lnTo>
                      <a:pt x="8160" y="10736"/>
                    </a:lnTo>
                    <a:lnTo>
                      <a:pt x="10397" y="10736"/>
                    </a:lnTo>
                    <a:cubicBezTo>
                      <a:pt x="10617" y="10736"/>
                      <a:pt x="10775" y="10547"/>
                      <a:pt x="10775" y="10358"/>
                    </a:cubicBezTo>
                    <a:lnTo>
                      <a:pt x="10775" y="8121"/>
                    </a:lnTo>
                    <a:lnTo>
                      <a:pt x="12413" y="6546"/>
                    </a:lnTo>
                    <a:cubicBezTo>
                      <a:pt x="12571" y="6388"/>
                      <a:pt x="12571" y="6105"/>
                      <a:pt x="12413" y="5947"/>
                    </a:cubicBezTo>
                    <a:lnTo>
                      <a:pt x="10775" y="4372"/>
                    </a:lnTo>
                    <a:lnTo>
                      <a:pt x="10775" y="2135"/>
                    </a:lnTo>
                    <a:cubicBezTo>
                      <a:pt x="10775" y="1883"/>
                      <a:pt x="10586" y="1694"/>
                      <a:pt x="10397" y="1694"/>
                    </a:cubicBezTo>
                    <a:lnTo>
                      <a:pt x="8160" y="1694"/>
                    </a:lnTo>
                    <a:lnTo>
                      <a:pt x="6585" y="119"/>
                    </a:lnTo>
                    <a:cubicBezTo>
                      <a:pt x="6506" y="40"/>
                      <a:pt x="6396" y="1"/>
                      <a:pt x="62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5727;p54">
                <a:extLst>
                  <a:ext uri="{FF2B5EF4-FFF2-40B4-BE49-F238E27FC236}">
                    <a16:creationId xmlns:a16="http://schemas.microsoft.com/office/drawing/2014/main" id="{2805083C-9EB1-0821-18C4-98B61BD99843}"/>
                  </a:ext>
                </a:extLst>
              </p:cNvPr>
              <p:cNvSpPr/>
              <p:nvPr/>
            </p:nvSpPr>
            <p:spPr>
              <a:xfrm>
                <a:off x="-61268225" y="2024575"/>
                <a:ext cx="606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9" extrusionOk="0">
                    <a:moveTo>
                      <a:pt x="1197" y="820"/>
                    </a:moveTo>
                    <a:cubicBezTo>
                      <a:pt x="1449" y="820"/>
                      <a:pt x="1607" y="1009"/>
                      <a:pt x="1607" y="1261"/>
                    </a:cubicBezTo>
                    <a:cubicBezTo>
                      <a:pt x="1607" y="1481"/>
                      <a:pt x="1418" y="1639"/>
                      <a:pt x="1197" y="1639"/>
                    </a:cubicBezTo>
                    <a:cubicBezTo>
                      <a:pt x="1008" y="1639"/>
                      <a:pt x="819" y="1450"/>
                      <a:pt x="819" y="1261"/>
                    </a:cubicBezTo>
                    <a:cubicBezTo>
                      <a:pt x="788" y="977"/>
                      <a:pt x="977" y="820"/>
                      <a:pt x="1197" y="820"/>
                    </a:cubicBezTo>
                    <a:close/>
                    <a:moveTo>
                      <a:pt x="1197" y="1"/>
                    </a:moveTo>
                    <a:cubicBezTo>
                      <a:pt x="536" y="1"/>
                      <a:pt x="0" y="536"/>
                      <a:pt x="0" y="1261"/>
                    </a:cubicBezTo>
                    <a:cubicBezTo>
                      <a:pt x="0" y="1954"/>
                      <a:pt x="504" y="2458"/>
                      <a:pt x="1197" y="2458"/>
                    </a:cubicBezTo>
                    <a:cubicBezTo>
                      <a:pt x="1890" y="2458"/>
                      <a:pt x="2426" y="1922"/>
                      <a:pt x="2426" y="1261"/>
                    </a:cubicBezTo>
                    <a:cubicBezTo>
                      <a:pt x="2426" y="568"/>
                      <a:pt x="1890" y="1"/>
                      <a:pt x="11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5728;p54">
                <a:extLst>
                  <a:ext uri="{FF2B5EF4-FFF2-40B4-BE49-F238E27FC236}">
                    <a16:creationId xmlns:a16="http://schemas.microsoft.com/office/drawing/2014/main" id="{A47FE56E-7922-C2E4-9BE5-725B50F14643}"/>
                  </a:ext>
                </a:extLst>
              </p:cNvPr>
              <p:cNvSpPr/>
              <p:nvPr/>
            </p:nvSpPr>
            <p:spPr>
              <a:xfrm>
                <a:off x="-61187100" y="2107275"/>
                <a:ext cx="614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459" extrusionOk="0">
                    <a:moveTo>
                      <a:pt x="1229" y="788"/>
                    </a:moveTo>
                    <a:cubicBezTo>
                      <a:pt x="1512" y="820"/>
                      <a:pt x="1670" y="977"/>
                      <a:pt x="1670" y="1198"/>
                    </a:cubicBezTo>
                    <a:cubicBezTo>
                      <a:pt x="1670" y="1450"/>
                      <a:pt x="1481" y="1639"/>
                      <a:pt x="1229" y="1639"/>
                    </a:cubicBezTo>
                    <a:cubicBezTo>
                      <a:pt x="1008" y="1639"/>
                      <a:pt x="851" y="1450"/>
                      <a:pt x="851" y="1198"/>
                    </a:cubicBezTo>
                    <a:cubicBezTo>
                      <a:pt x="851" y="977"/>
                      <a:pt x="1040" y="788"/>
                      <a:pt x="1229" y="788"/>
                    </a:cubicBezTo>
                    <a:close/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58"/>
                      <a:pt x="1229" y="2458"/>
                    </a:cubicBezTo>
                    <a:cubicBezTo>
                      <a:pt x="1922" y="2458"/>
                      <a:pt x="2458" y="1922"/>
                      <a:pt x="2458" y="1198"/>
                    </a:cubicBezTo>
                    <a:cubicBezTo>
                      <a:pt x="2458" y="536"/>
                      <a:pt x="1922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5729;p54">
                <a:extLst>
                  <a:ext uri="{FF2B5EF4-FFF2-40B4-BE49-F238E27FC236}">
                    <a16:creationId xmlns:a16="http://schemas.microsoft.com/office/drawing/2014/main" id="{5E24B1FD-AD07-6263-EC8F-E4BE77551617}"/>
                  </a:ext>
                </a:extLst>
              </p:cNvPr>
              <p:cNvSpPr/>
              <p:nvPr/>
            </p:nvSpPr>
            <p:spPr>
              <a:xfrm>
                <a:off x="-61250125" y="2044475"/>
                <a:ext cx="1055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4144" extrusionOk="0">
                    <a:moveTo>
                      <a:pt x="3766" y="0"/>
                    </a:moveTo>
                    <a:cubicBezTo>
                      <a:pt x="3655" y="0"/>
                      <a:pt x="3545" y="40"/>
                      <a:pt x="3466" y="118"/>
                    </a:cubicBezTo>
                    <a:lnTo>
                      <a:pt x="158" y="3426"/>
                    </a:lnTo>
                    <a:cubicBezTo>
                      <a:pt x="1" y="3615"/>
                      <a:pt x="1" y="3836"/>
                      <a:pt x="158" y="4025"/>
                    </a:cubicBezTo>
                    <a:cubicBezTo>
                      <a:pt x="237" y="4104"/>
                      <a:pt x="347" y="4143"/>
                      <a:pt x="458" y="4143"/>
                    </a:cubicBezTo>
                    <a:cubicBezTo>
                      <a:pt x="568" y="4143"/>
                      <a:pt x="678" y="4104"/>
                      <a:pt x="757" y="4025"/>
                    </a:cubicBezTo>
                    <a:lnTo>
                      <a:pt x="4065" y="717"/>
                    </a:lnTo>
                    <a:cubicBezTo>
                      <a:pt x="4222" y="559"/>
                      <a:pt x="4222" y="276"/>
                      <a:pt x="4065" y="118"/>
                    </a:cubicBezTo>
                    <a:cubicBezTo>
                      <a:pt x="3986" y="40"/>
                      <a:pt x="3876" y="0"/>
                      <a:pt x="3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671;p31">
              <a:extLst>
                <a:ext uri="{FF2B5EF4-FFF2-40B4-BE49-F238E27FC236}">
                  <a16:creationId xmlns:a16="http://schemas.microsoft.com/office/drawing/2014/main" id="{F0B239B8-7989-2E20-EA2E-482CC2EA29F6}"/>
                </a:ext>
              </a:extLst>
            </p:cNvPr>
            <p:cNvSpPr txBox="1">
              <a:spLocks/>
            </p:cNvSpPr>
            <p:nvPr/>
          </p:nvSpPr>
          <p:spPr>
            <a:xfrm>
              <a:off x="1023496" y="1765334"/>
              <a:ext cx="988190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sz="1200" dirty="0">
                  <a:solidFill>
                    <a:srgbClr val="F3F3F3"/>
                  </a:solidFill>
                </a:rPr>
                <a:t>Accuracy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8C0BCA5B-72D9-75F3-0D36-1DA990FC0D2A}"/>
              </a:ext>
            </a:extLst>
          </p:cNvPr>
          <p:cNvGrpSpPr/>
          <p:nvPr/>
        </p:nvGrpSpPr>
        <p:grpSpPr>
          <a:xfrm>
            <a:off x="1970978" y="1419085"/>
            <a:ext cx="1513197" cy="697947"/>
            <a:chOff x="1970978" y="1419085"/>
            <a:chExt cx="1513197" cy="697947"/>
          </a:xfrm>
        </p:grpSpPr>
        <p:grpSp>
          <p:nvGrpSpPr>
            <p:cNvPr id="730" name="Google Shape;5762;p54">
              <a:extLst>
                <a:ext uri="{FF2B5EF4-FFF2-40B4-BE49-F238E27FC236}">
                  <a16:creationId xmlns:a16="http://schemas.microsoft.com/office/drawing/2014/main" id="{3F951EBB-C3E6-58E7-EAD8-BCEA28460810}"/>
                </a:ext>
              </a:extLst>
            </p:cNvPr>
            <p:cNvGrpSpPr/>
            <p:nvPr/>
          </p:nvGrpSpPr>
          <p:grpSpPr>
            <a:xfrm>
              <a:off x="2556334" y="1419085"/>
              <a:ext cx="348568" cy="342514"/>
              <a:chOff x="-60988625" y="2310475"/>
              <a:chExt cx="316650" cy="3111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31" name="Google Shape;5763;p54">
                <a:extLst>
                  <a:ext uri="{FF2B5EF4-FFF2-40B4-BE49-F238E27FC236}">
                    <a16:creationId xmlns:a16="http://schemas.microsoft.com/office/drawing/2014/main" id="{B5996491-1FE9-BEF2-B03F-D954B61982A0}"/>
                  </a:ext>
                </a:extLst>
              </p:cNvPr>
              <p:cNvSpPr/>
              <p:nvPr/>
            </p:nvSpPr>
            <p:spPr>
              <a:xfrm>
                <a:off x="-60988625" y="2310475"/>
                <a:ext cx="311125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46" extrusionOk="0">
                    <a:moveTo>
                      <a:pt x="7877" y="883"/>
                    </a:moveTo>
                    <a:cubicBezTo>
                      <a:pt x="8097" y="883"/>
                      <a:pt x="8318" y="1072"/>
                      <a:pt x="8318" y="1324"/>
                    </a:cubicBezTo>
                    <a:lnTo>
                      <a:pt x="8318" y="10398"/>
                    </a:lnTo>
                    <a:cubicBezTo>
                      <a:pt x="8318" y="10870"/>
                      <a:pt x="8444" y="11311"/>
                      <a:pt x="8727" y="11626"/>
                    </a:cubicBezTo>
                    <a:lnTo>
                      <a:pt x="2111" y="11626"/>
                    </a:lnTo>
                    <a:cubicBezTo>
                      <a:pt x="1450" y="11626"/>
                      <a:pt x="851" y="11091"/>
                      <a:pt x="851" y="10398"/>
                    </a:cubicBezTo>
                    <a:lnTo>
                      <a:pt x="851" y="1324"/>
                    </a:lnTo>
                    <a:lnTo>
                      <a:pt x="820" y="1324"/>
                    </a:lnTo>
                    <a:cubicBezTo>
                      <a:pt x="820" y="1072"/>
                      <a:pt x="1009" y="883"/>
                      <a:pt x="1261" y="883"/>
                    </a:cubicBezTo>
                    <a:close/>
                    <a:moveTo>
                      <a:pt x="11500" y="10807"/>
                    </a:moveTo>
                    <a:cubicBezTo>
                      <a:pt x="11342" y="11280"/>
                      <a:pt x="10870" y="11626"/>
                      <a:pt x="10303" y="11626"/>
                    </a:cubicBezTo>
                    <a:cubicBezTo>
                      <a:pt x="9767" y="11626"/>
                      <a:pt x="9326" y="11280"/>
                      <a:pt x="9137" y="10807"/>
                    </a:cubicBezTo>
                    <a:close/>
                    <a:moveTo>
                      <a:pt x="1261" y="1"/>
                    </a:moveTo>
                    <a:cubicBezTo>
                      <a:pt x="568" y="1"/>
                      <a:pt x="32" y="568"/>
                      <a:pt x="32" y="1230"/>
                    </a:cubicBezTo>
                    <a:lnTo>
                      <a:pt x="32" y="10334"/>
                    </a:lnTo>
                    <a:cubicBezTo>
                      <a:pt x="0" y="11563"/>
                      <a:pt x="946" y="12445"/>
                      <a:pt x="2080" y="12445"/>
                    </a:cubicBezTo>
                    <a:lnTo>
                      <a:pt x="10334" y="12445"/>
                    </a:lnTo>
                    <a:cubicBezTo>
                      <a:pt x="11500" y="12445"/>
                      <a:pt x="12445" y="11500"/>
                      <a:pt x="12445" y="10366"/>
                    </a:cubicBezTo>
                    <a:cubicBezTo>
                      <a:pt x="12445" y="10145"/>
                      <a:pt x="12224" y="9925"/>
                      <a:pt x="12004" y="9925"/>
                    </a:cubicBezTo>
                    <a:lnTo>
                      <a:pt x="9074" y="9925"/>
                    </a:lnTo>
                    <a:lnTo>
                      <a:pt x="9074" y="1230"/>
                    </a:lnTo>
                    <a:cubicBezTo>
                      <a:pt x="9074" y="568"/>
                      <a:pt x="8538" y="1"/>
                      <a:pt x="78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5764;p54">
                <a:extLst>
                  <a:ext uri="{FF2B5EF4-FFF2-40B4-BE49-F238E27FC236}">
                    <a16:creationId xmlns:a16="http://schemas.microsoft.com/office/drawing/2014/main" id="{F57F7B4A-4B98-F04F-4925-3E68C143EF64}"/>
                  </a:ext>
                </a:extLst>
              </p:cNvPr>
              <p:cNvSpPr/>
              <p:nvPr/>
            </p:nvSpPr>
            <p:spPr>
              <a:xfrm>
                <a:off x="-60947675" y="2353025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441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441"/>
                    </a:cubicBezTo>
                    <a:cubicBezTo>
                      <a:pt x="5829" y="189"/>
                      <a:pt x="5640" y="0"/>
                      <a:pt x="53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5765;p54">
                <a:extLst>
                  <a:ext uri="{FF2B5EF4-FFF2-40B4-BE49-F238E27FC236}">
                    <a16:creationId xmlns:a16="http://schemas.microsoft.com/office/drawing/2014/main" id="{21D9A2DD-FCA0-29D1-6B08-40522475C76F}"/>
                  </a:ext>
                </a:extLst>
              </p:cNvPr>
              <p:cNvSpPr/>
              <p:nvPr/>
            </p:nvSpPr>
            <p:spPr>
              <a:xfrm>
                <a:off x="-60947675" y="2415250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378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378"/>
                    </a:cubicBezTo>
                    <a:cubicBezTo>
                      <a:pt x="5829" y="158"/>
                      <a:pt x="5640" y="0"/>
                      <a:pt x="53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5766;p54">
                <a:extLst>
                  <a:ext uri="{FF2B5EF4-FFF2-40B4-BE49-F238E27FC236}">
                    <a16:creationId xmlns:a16="http://schemas.microsoft.com/office/drawing/2014/main" id="{BD28C63D-A88B-A5D6-7327-FDEF734752DD}"/>
                  </a:ext>
                </a:extLst>
              </p:cNvPr>
              <p:cNvSpPr/>
              <p:nvPr/>
            </p:nvSpPr>
            <p:spPr>
              <a:xfrm>
                <a:off x="-60947675" y="2475875"/>
                <a:ext cx="14572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4" extrusionOk="0">
                    <a:moveTo>
                      <a:pt x="442" y="1"/>
                    </a:moveTo>
                    <a:cubicBezTo>
                      <a:pt x="190" y="1"/>
                      <a:pt x="1" y="221"/>
                      <a:pt x="1" y="442"/>
                    </a:cubicBezTo>
                    <a:cubicBezTo>
                      <a:pt x="1" y="694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94"/>
                      <a:pt x="5829" y="442"/>
                    </a:cubicBezTo>
                    <a:cubicBezTo>
                      <a:pt x="5829" y="221"/>
                      <a:pt x="5640" y="1"/>
                      <a:pt x="53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5767;p54">
                <a:extLst>
                  <a:ext uri="{FF2B5EF4-FFF2-40B4-BE49-F238E27FC236}">
                    <a16:creationId xmlns:a16="http://schemas.microsoft.com/office/drawing/2014/main" id="{78238CAC-5AA9-2731-CE87-957A9084C6CC}"/>
                  </a:ext>
                </a:extLst>
              </p:cNvPr>
              <p:cNvSpPr/>
              <p:nvPr/>
            </p:nvSpPr>
            <p:spPr>
              <a:xfrm>
                <a:off x="-60947675" y="2538100"/>
                <a:ext cx="1457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3" extrusionOk="0">
                    <a:moveTo>
                      <a:pt x="442" y="1"/>
                    </a:moveTo>
                    <a:cubicBezTo>
                      <a:pt x="190" y="1"/>
                      <a:pt x="1" y="190"/>
                      <a:pt x="1" y="442"/>
                    </a:cubicBezTo>
                    <a:cubicBezTo>
                      <a:pt x="1" y="662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62"/>
                      <a:pt x="5829" y="442"/>
                    </a:cubicBezTo>
                    <a:cubicBezTo>
                      <a:pt x="5829" y="190"/>
                      <a:pt x="5640" y="1"/>
                      <a:pt x="53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5768;p54">
                <a:extLst>
                  <a:ext uri="{FF2B5EF4-FFF2-40B4-BE49-F238E27FC236}">
                    <a16:creationId xmlns:a16="http://schemas.microsoft.com/office/drawing/2014/main" id="{48029A43-4C10-C8C2-71BA-B70C6C95711D}"/>
                  </a:ext>
                </a:extLst>
              </p:cNvPr>
              <p:cNvSpPr/>
              <p:nvPr/>
            </p:nvSpPr>
            <p:spPr>
              <a:xfrm>
                <a:off x="-60740525" y="2312050"/>
                <a:ext cx="68550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9358" extrusionOk="0">
                    <a:moveTo>
                      <a:pt x="1796" y="789"/>
                    </a:moveTo>
                    <a:cubicBezTo>
                      <a:pt x="1891" y="789"/>
                      <a:pt x="1922" y="852"/>
                      <a:pt x="1922" y="946"/>
                    </a:cubicBezTo>
                    <a:lnTo>
                      <a:pt x="1922" y="1639"/>
                    </a:lnTo>
                    <a:lnTo>
                      <a:pt x="820" y="1639"/>
                    </a:lnTo>
                    <a:lnTo>
                      <a:pt x="820" y="946"/>
                    </a:lnTo>
                    <a:cubicBezTo>
                      <a:pt x="820" y="852"/>
                      <a:pt x="883" y="789"/>
                      <a:pt x="977" y="789"/>
                    </a:cubicBezTo>
                    <a:close/>
                    <a:moveTo>
                      <a:pt x="1922" y="2458"/>
                    </a:moveTo>
                    <a:lnTo>
                      <a:pt x="1922" y="6617"/>
                    </a:lnTo>
                    <a:lnTo>
                      <a:pt x="820" y="6617"/>
                    </a:lnTo>
                    <a:lnTo>
                      <a:pt x="820" y="2458"/>
                    </a:lnTo>
                    <a:close/>
                    <a:moveTo>
                      <a:pt x="1639" y="7436"/>
                    </a:moveTo>
                    <a:lnTo>
                      <a:pt x="1355" y="8035"/>
                    </a:lnTo>
                    <a:lnTo>
                      <a:pt x="1040" y="7436"/>
                    </a:lnTo>
                    <a:close/>
                    <a:moveTo>
                      <a:pt x="977" y="1"/>
                    </a:moveTo>
                    <a:cubicBezTo>
                      <a:pt x="410" y="1"/>
                      <a:pt x="1" y="410"/>
                      <a:pt x="1" y="946"/>
                    </a:cubicBezTo>
                    <a:lnTo>
                      <a:pt x="1" y="6995"/>
                    </a:lnTo>
                    <a:cubicBezTo>
                      <a:pt x="1" y="7090"/>
                      <a:pt x="1" y="7121"/>
                      <a:pt x="32" y="7184"/>
                    </a:cubicBezTo>
                    <a:lnTo>
                      <a:pt x="1009" y="9137"/>
                    </a:lnTo>
                    <a:cubicBezTo>
                      <a:pt x="1103" y="9295"/>
                      <a:pt x="1198" y="9358"/>
                      <a:pt x="1355" y="9358"/>
                    </a:cubicBezTo>
                    <a:cubicBezTo>
                      <a:pt x="1513" y="9358"/>
                      <a:pt x="1670" y="9295"/>
                      <a:pt x="1733" y="9137"/>
                    </a:cubicBezTo>
                    <a:lnTo>
                      <a:pt x="2678" y="7184"/>
                    </a:lnTo>
                    <a:cubicBezTo>
                      <a:pt x="2710" y="7153"/>
                      <a:pt x="2710" y="7090"/>
                      <a:pt x="2710" y="6995"/>
                    </a:cubicBezTo>
                    <a:lnTo>
                      <a:pt x="2710" y="946"/>
                    </a:lnTo>
                    <a:cubicBezTo>
                      <a:pt x="2741" y="410"/>
                      <a:pt x="2300" y="1"/>
                      <a:pt x="17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0" name="Google Shape;671;p31">
              <a:extLst>
                <a:ext uri="{FF2B5EF4-FFF2-40B4-BE49-F238E27FC236}">
                  <a16:creationId xmlns:a16="http://schemas.microsoft.com/office/drawing/2014/main" id="{F7F40E04-5A04-A186-5C47-61EE3E4E467F}"/>
                </a:ext>
              </a:extLst>
            </p:cNvPr>
            <p:cNvSpPr txBox="1">
              <a:spLocks/>
            </p:cNvSpPr>
            <p:nvPr/>
          </p:nvSpPr>
          <p:spPr>
            <a:xfrm>
              <a:off x="1970978" y="1774518"/>
              <a:ext cx="1513197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ctr"/>
              <a:r>
                <a:rPr lang="en-US" sz="1200" dirty="0">
                  <a:solidFill>
                    <a:srgbClr val="F3F3F3"/>
                  </a:solidFill>
                </a:rPr>
                <a:t>Classification Report</a:t>
              </a: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D74C74E3-6362-E85D-4684-543FEB63F044}"/>
              </a:ext>
            </a:extLst>
          </p:cNvPr>
          <p:cNvGrpSpPr/>
          <p:nvPr/>
        </p:nvGrpSpPr>
        <p:grpSpPr>
          <a:xfrm>
            <a:off x="1464471" y="2355080"/>
            <a:ext cx="1408728" cy="686333"/>
            <a:chOff x="1464471" y="2355080"/>
            <a:chExt cx="1408728" cy="686333"/>
          </a:xfrm>
        </p:grpSpPr>
        <p:grpSp>
          <p:nvGrpSpPr>
            <p:cNvPr id="741" name="Google Shape;9293;p62">
              <a:extLst>
                <a:ext uri="{FF2B5EF4-FFF2-40B4-BE49-F238E27FC236}">
                  <a16:creationId xmlns:a16="http://schemas.microsoft.com/office/drawing/2014/main" id="{5F2AC578-775F-3217-61DF-04FFBA6D1B17}"/>
                </a:ext>
              </a:extLst>
            </p:cNvPr>
            <p:cNvGrpSpPr/>
            <p:nvPr/>
          </p:nvGrpSpPr>
          <p:grpSpPr>
            <a:xfrm>
              <a:off x="1939678" y="2355080"/>
              <a:ext cx="328695" cy="330213"/>
              <a:chOff x="-1333975" y="2365850"/>
              <a:chExt cx="292225" cy="29357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42" name="Google Shape;9294;p62">
                <a:extLst>
                  <a:ext uri="{FF2B5EF4-FFF2-40B4-BE49-F238E27FC236}">
                    <a16:creationId xmlns:a16="http://schemas.microsoft.com/office/drawing/2014/main" id="{6EFA8E29-E6CE-7C12-B590-82E67276E304}"/>
                  </a:ext>
                </a:extLst>
              </p:cNvPr>
              <p:cNvSpPr/>
              <p:nvPr/>
            </p:nvSpPr>
            <p:spPr>
              <a:xfrm>
                <a:off x="-1285150" y="2365850"/>
                <a:ext cx="191225" cy="29357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1743" extrusionOk="0">
                    <a:moveTo>
                      <a:pt x="3813" y="684"/>
                    </a:moveTo>
                    <a:cubicBezTo>
                      <a:pt x="5545" y="684"/>
                      <a:pt x="6900" y="2039"/>
                      <a:pt x="6900" y="3740"/>
                    </a:cubicBezTo>
                    <a:cubicBezTo>
                      <a:pt x="6931" y="4780"/>
                      <a:pt x="6553" y="5347"/>
                      <a:pt x="6270" y="5788"/>
                    </a:cubicBezTo>
                    <a:cubicBezTo>
                      <a:pt x="5797" y="6544"/>
                      <a:pt x="5608" y="6922"/>
                      <a:pt x="5608" y="7930"/>
                    </a:cubicBezTo>
                    <a:cubicBezTo>
                      <a:pt x="5608" y="8119"/>
                      <a:pt x="5451" y="8277"/>
                      <a:pt x="5230" y="8277"/>
                    </a:cubicBezTo>
                    <a:lnTo>
                      <a:pt x="2489" y="8277"/>
                    </a:lnTo>
                    <a:cubicBezTo>
                      <a:pt x="2300" y="8277"/>
                      <a:pt x="2143" y="8119"/>
                      <a:pt x="2143" y="7930"/>
                    </a:cubicBezTo>
                    <a:cubicBezTo>
                      <a:pt x="2143" y="6922"/>
                      <a:pt x="1922" y="6576"/>
                      <a:pt x="1450" y="5820"/>
                    </a:cubicBezTo>
                    <a:cubicBezTo>
                      <a:pt x="1198" y="5347"/>
                      <a:pt x="567" y="4528"/>
                      <a:pt x="788" y="3205"/>
                    </a:cubicBezTo>
                    <a:cubicBezTo>
                      <a:pt x="1040" y="1819"/>
                      <a:pt x="2237" y="684"/>
                      <a:pt x="3813" y="684"/>
                    </a:cubicBezTo>
                    <a:close/>
                    <a:moveTo>
                      <a:pt x="4852" y="8907"/>
                    </a:moveTo>
                    <a:lnTo>
                      <a:pt x="4852" y="9569"/>
                    </a:lnTo>
                    <a:lnTo>
                      <a:pt x="4506" y="9569"/>
                    </a:lnTo>
                    <a:cubicBezTo>
                      <a:pt x="4285" y="9569"/>
                      <a:pt x="4128" y="9726"/>
                      <a:pt x="4128" y="9915"/>
                    </a:cubicBezTo>
                    <a:cubicBezTo>
                      <a:pt x="4128" y="10136"/>
                      <a:pt x="4285" y="10293"/>
                      <a:pt x="4506" y="10293"/>
                    </a:cubicBezTo>
                    <a:lnTo>
                      <a:pt x="4852" y="10293"/>
                    </a:lnTo>
                    <a:lnTo>
                      <a:pt x="4852" y="10640"/>
                    </a:lnTo>
                    <a:cubicBezTo>
                      <a:pt x="4884" y="10829"/>
                      <a:pt x="4726" y="10986"/>
                      <a:pt x="4537" y="10986"/>
                    </a:cubicBezTo>
                    <a:lnTo>
                      <a:pt x="3151" y="10986"/>
                    </a:lnTo>
                    <a:cubicBezTo>
                      <a:pt x="2962" y="10986"/>
                      <a:pt x="2804" y="10829"/>
                      <a:pt x="2804" y="10640"/>
                    </a:cubicBezTo>
                    <a:lnTo>
                      <a:pt x="2804" y="10293"/>
                    </a:lnTo>
                    <a:lnTo>
                      <a:pt x="3151" y="10293"/>
                    </a:lnTo>
                    <a:cubicBezTo>
                      <a:pt x="3371" y="10293"/>
                      <a:pt x="3529" y="10136"/>
                      <a:pt x="3529" y="9915"/>
                    </a:cubicBezTo>
                    <a:cubicBezTo>
                      <a:pt x="3529" y="9726"/>
                      <a:pt x="3371" y="9569"/>
                      <a:pt x="3151" y="9569"/>
                    </a:cubicBezTo>
                    <a:lnTo>
                      <a:pt x="2804" y="9569"/>
                    </a:lnTo>
                    <a:lnTo>
                      <a:pt x="2804" y="8907"/>
                    </a:lnTo>
                    <a:close/>
                    <a:moveTo>
                      <a:pt x="3897" y="1"/>
                    </a:moveTo>
                    <a:cubicBezTo>
                      <a:pt x="3632" y="1"/>
                      <a:pt x="3361" y="28"/>
                      <a:pt x="3088" y="86"/>
                    </a:cubicBezTo>
                    <a:cubicBezTo>
                      <a:pt x="1607" y="401"/>
                      <a:pt x="441" y="1566"/>
                      <a:pt x="158" y="3079"/>
                    </a:cubicBezTo>
                    <a:cubicBezTo>
                      <a:pt x="0" y="3992"/>
                      <a:pt x="158" y="4969"/>
                      <a:pt x="631" y="5757"/>
                    </a:cubicBezTo>
                    <a:cubicBezTo>
                      <a:pt x="757" y="5914"/>
                      <a:pt x="820" y="6072"/>
                      <a:pt x="914" y="6229"/>
                    </a:cubicBezTo>
                    <a:cubicBezTo>
                      <a:pt x="1355" y="6891"/>
                      <a:pt x="1450" y="7143"/>
                      <a:pt x="1450" y="7962"/>
                    </a:cubicBezTo>
                    <a:cubicBezTo>
                      <a:pt x="1450" y="8403"/>
                      <a:pt x="1733" y="8781"/>
                      <a:pt x="2143" y="8939"/>
                    </a:cubicBezTo>
                    <a:lnTo>
                      <a:pt x="2143" y="10703"/>
                    </a:lnTo>
                    <a:cubicBezTo>
                      <a:pt x="2143" y="11270"/>
                      <a:pt x="2615" y="11743"/>
                      <a:pt x="3151" y="11743"/>
                    </a:cubicBezTo>
                    <a:lnTo>
                      <a:pt x="4537" y="11743"/>
                    </a:lnTo>
                    <a:cubicBezTo>
                      <a:pt x="5073" y="11743"/>
                      <a:pt x="5545" y="11270"/>
                      <a:pt x="5545" y="10703"/>
                    </a:cubicBezTo>
                    <a:lnTo>
                      <a:pt x="5545" y="8939"/>
                    </a:lnTo>
                    <a:cubicBezTo>
                      <a:pt x="5955" y="8781"/>
                      <a:pt x="6238" y="8435"/>
                      <a:pt x="6238" y="7962"/>
                    </a:cubicBezTo>
                    <a:lnTo>
                      <a:pt x="6238" y="7930"/>
                    </a:lnTo>
                    <a:cubicBezTo>
                      <a:pt x="6238" y="7143"/>
                      <a:pt x="6427" y="6828"/>
                      <a:pt x="6805" y="6229"/>
                    </a:cubicBezTo>
                    <a:cubicBezTo>
                      <a:pt x="7089" y="5788"/>
                      <a:pt x="7593" y="5032"/>
                      <a:pt x="7593" y="3835"/>
                    </a:cubicBezTo>
                    <a:cubicBezTo>
                      <a:pt x="7649" y="1658"/>
                      <a:pt x="5950" y="1"/>
                      <a:pt x="38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9295;p62">
                <a:extLst>
                  <a:ext uri="{FF2B5EF4-FFF2-40B4-BE49-F238E27FC236}">
                    <a16:creationId xmlns:a16="http://schemas.microsoft.com/office/drawing/2014/main" id="{02A49FC2-9365-7512-A1DB-A72A9E9ECDFF}"/>
                  </a:ext>
                </a:extLst>
              </p:cNvPr>
              <p:cNvSpPr/>
              <p:nvPr/>
            </p:nvSpPr>
            <p:spPr>
              <a:xfrm>
                <a:off x="-1076425" y="2452250"/>
                <a:ext cx="346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29" y="725"/>
                      <a:pt x="1386" y="568"/>
                      <a:pt x="1386" y="379"/>
                    </a:cubicBez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9296;p62">
                <a:extLst>
                  <a:ext uri="{FF2B5EF4-FFF2-40B4-BE49-F238E27FC236}">
                    <a16:creationId xmlns:a16="http://schemas.microsoft.com/office/drawing/2014/main" id="{E73A432C-513A-F5F1-6E72-DCBF85019B75}"/>
                  </a:ext>
                </a:extLst>
              </p:cNvPr>
              <p:cNvSpPr/>
              <p:nvPr/>
            </p:nvSpPr>
            <p:spPr>
              <a:xfrm>
                <a:off x="-1333975" y="2452250"/>
                <a:ext cx="346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08" y="725"/>
                    </a:lnTo>
                    <a:cubicBezTo>
                      <a:pt x="1197" y="694"/>
                      <a:pt x="1386" y="536"/>
                      <a:pt x="1386" y="379"/>
                    </a:cubicBezTo>
                    <a:cubicBezTo>
                      <a:pt x="1386" y="158"/>
                      <a:pt x="1197" y="1"/>
                      <a:pt x="10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9297;p62">
                <a:extLst>
                  <a:ext uri="{FF2B5EF4-FFF2-40B4-BE49-F238E27FC236}">
                    <a16:creationId xmlns:a16="http://schemas.microsoft.com/office/drawing/2014/main" id="{9F5648B1-4557-1D10-0204-6643A614CD73}"/>
                  </a:ext>
                </a:extLst>
              </p:cNvPr>
              <p:cNvSpPr/>
              <p:nvPr/>
            </p:nvSpPr>
            <p:spPr>
              <a:xfrm>
                <a:off x="-1093750" y="2383050"/>
                <a:ext cx="354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063" extrusionOk="0">
                    <a:moveTo>
                      <a:pt x="992" y="1"/>
                    </a:moveTo>
                    <a:cubicBezTo>
                      <a:pt x="931" y="1"/>
                      <a:pt x="870" y="19"/>
                      <a:pt x="819" y="59"/>
                    </a:cubicBezTo>
                    <a:lnTo>
                      <a:pt x="221" y="406"/>
                    </a:lnTo>
                    <a:cubicBezTo>
                      <a:pt x="63" y="500"/>
                      <a:pt x="0" y="721"/>
                      <a:pt x="95" y="878"/>
                    </a:cubicBezTo>
                    <a:cubicBezTo>
                      <a:pt x="159" y="985"/>
                      <a:pt x="295" y="1063"/>
                      <a:pt x="415" y="1063"/>
                    </a:cubicBezTo>
                    <a:cubicBezTo>
                      <a:pt x="473" y="1063"/>
                      <a:pt x="527" y="1045"/>
                      <a:pt x="567" y="1005"/>
                    </a:cubicBezTo>
                    <a:lnTo>
                      <a:pt x="1166" y="658"/>
                    </a:lnTo>
                    <a:cubicBezTo>
                      <a:pt x="1323" y="563"/>
                      <a:pt x="1418" y="343"/>
                      <a:pt x="1292" y="185"/>
                    </a:cubicBezTo>
                    <a:cubicBezTo>
                      <a:pt x="1249" y="79"/>
                      <a:pt x="1120" y="1"/>
                      <a:pt x="9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9298;p62">
                <a:extLst>
                  <a:ext uri="{FF2B5EF4-FFF2-40B4-BE49-F238E27FC236}">
                    <a16:creationId xmlns:a16="http://schemas.microsoft.com/office/drawing/2014/main" id="{CD2B1878-4494-9CCA-89A4-E4A9169DAC17}"/>
                  </a:ext>
                </a:extLst>
              </p:cNvPr>
              <p:cNvSpPr/>
              <p:nvPr/>
            </p:nvSpPr>
            <p:spPr>
              <a:xfrm>
                <a:off x="-1317450" y="2512575"/>
                <a:ext cx="354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49" extrusionOk="0">
                    <a:moveTo>
                      <a:pt x="1005" y="1"/>
                    </a:moveTo>
                    <a:cubicBezTo>
                      <a:pt x="944" y="1"/>
                      <a:pt x="880" y="15"/>
                      <a:pt x="820" y="45"/>
                    </a:cubicBezTo>
                    <a:lnTo>
                      <a:pt x="221" y="392"/>
                    </a:lnTo>
                    <a:cubicBezTo>
                      <a:pt x="64" y="486"/>
                      <a:pt x="1" y="707"/>
                      <a:pt x="127" y="864"/>
                    </a:cubicBezTo>
                    <a:cubicBezTo>
                      <a:pt x="169" y="971"/>
                      <a:pt x="299" y="1049"/>
                      <a:pt x="427" y="1049"/>
                    </a:cubicBezTo>
                    <a:cubicBezTo>
                      <a:pt x="488" y="1049"/>
                      <a:pt x="548" y="1031"/>
                      <a:pt x="599" y="990"/>
                    </a:cubicBezTo>
                    <a:lnTo>
                      <a:pt x="1166" y="644"/>
                    </a:lnTo>
                    <a:cubicBezTo>
                      <a:pt x="1324" y="549"/>
                      <a:pt x="1418" y="329"/>
                      <a:pt x="1292" y="171"/>
                    </a:cubicBezTo>
                    <a:cubicBezTo>
                      <a:pt x="1250" y="64"/>
                      <a:pt x="1134" y="1"/>
                      <a:pt x="10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9299;p62">
                <a:extLst>
                  <a:ext uri="{FF2B5EF4-FFF2-40B4-BE49-F238E27FC236}">
                    <a16:creationId xmlns:a16="http://schemas.microsoft.com/office/drawing/2014/main" id="{2D3DF601-D68C-924C-8641-72C8821CE8FF}"/>
                  </a:ext>
                </a:extLst>
              </p:cNvPr>
              <p:cNvSpPr/>
              <p:nvPr/>
            </p:nvSpPr>
            <p:spPr>
              <a:xfrm>
                <a:off x="-1092975" y="2512575"/>
                <a:ext cx="34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21" extrusionOk="0">
                    <a:moveTo>
                      <a:pt x="378" y="1"/>
                    </a:moveTo>
                    <a:cubicBezTo>
                      <a:pt x="264" y="1"/>
                      <a:pt x="149" y="64"/>
                      <a:pt x="64" y="171"/>
                    </a:cubicBezTo>
                    <a:cubicBezTo>
                      <a:pt x="1" y="329"/>
                      <a:pt x="32" y="518"/>
                      <a:pt x="190" y="644"/>
                    </a:cubicBezTo>
                    <a:lnTo>
                      <a:pt x="788" y="990"/>
                    </a:lnTo>
                    <a:cubicBezTo>
                      <a:pt x="838" y="1010"/>
                      <a:pt x="891" y="1021"/>
                      <a:pt x="944" y="1021"/>
                    </a:cubicBezTo>
                    <a:cubicBezTo>
                      <a:pt x="1059" y="1021"/>
                      <a:pt x="1175" y="972"/>
                      <a:pt x="1261" y="864"/>
                    </a:cubicBezTo>
                    <a:cubicBezTo>
                      <a:pt x="1387" y="675"/>
                      <a:pt x="1292" y="486"/>
                      <a:pt x="1135" y="392"/>
                    </a:cubicBezTo>
                    <a:lnTo>
                      <a:pt x="536" y="45"/>
                    </a:lnTo>
                    <a:cubicBezTo>
                      <a:pt x="486" y="15"/>
                      <a:pt x="432" y="1"/>
                      <a:pt x="3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9300;p62">
                <a:extLst>
                  <a:ext uri="{FF2B5EF4-FFF2-40B4-BE49-F238E27FC236}">
                    <a16:creationId xmlns:a16="http://schemas.microsoft.com/office/drawing/2014/main" id="{2FEA46E6-6D6A-7A8C-DAD4-58C4BAC94CF6}"/>
                  </a:ext>
                </a:extLst>
              </p:cNvPr>
              <p:cNvSpPr/>
              <p:nvPr/>
            </p:nvSpPr>
            <p:spPr>
              <a:xfrm>
                <a:off x="-1316650" y="2383750"/>
                <a:ext cx="34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21" extrusionOk="0">
                    <a:moveTo>
                      <a:pt x="405" y="1"/>
                    </a:moveTo>
                    <a:cubicBezTo>
                      <a:pt x="283" y="1"/>
                      <a:pt x="159" y="50"/>
                      <a:pt x="95" y="157"/>
                    </a:cubicBezTo>
                    <a:cubicBezTo>
                      <a:pt x="0" y="315"/>
                      <a:pt x="63" y="504"/>
                      <a:pt x="221" y="630"/>
                    </a:cubicBezTo>
                    <a:lnTo>
                      <a:pt x="788" y="977"/>
                    </a:lnTo>
                    <a:cubicBezTo>
                      <a:pt x="838" y="1007"/>
                      <a:pt x="895" y="1021"/>
                      <a:pt x="953" y="1021"/>
                    </a:cubicBezTo>
                    <a:cubicBezTo>
                      <a:pt x="1074" y="1021"/>
                      <a:pt x="1196" y="958"/>
                      <a:pt x="1260" y="850"/>
                    </a:cubicBezTo>
                    <a:cubicBezTo>
                      <a:pt x="1386" y="693"/>
                      <a:pt x="1292" y="504"/>
                      <a:pt x="1134" y="378"/>
                    </a:cubicBezTo>
                    <a:lnTo>
                      <a:pt x="567" y="31"/>
                    </a:lnTo>
                    <a:cubicBezTo>
                      <a:pt x="517" y="11"/>
                      <a:pt x="461" y="1"/>
                      <a:pt x="4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9301;p62">
                <a:extLst>
                  <a:ext uri="{FF2B5EF4-FFF2-40B4-BE49-F238E27FC236}">
                    <a16:creationId xmlns:a16="http://schemas.microsoft.com/office/drawing/2014/main" id="{2AA21D7A-1CB1-10D6-9833-AF5772E98D51}"/>
                  </a:ext>
                </a:extLst>
              </p:cNvPr>
              <p:cNvSpPr/>
              <p:nvPr/>
            </p:nvSpPr>
            <p:spPr>
              <a:xfrm>
                <a:off x="-1239475" y="2401575"/>
                <a:ext cx="102425" cy="1531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6124" extrusionOk="0">
                    <a:moveTo>
                      <a:pt x="1733" y="1492"/>
                    </a:moveTo>
                    <a:lnTo>
                      <a:pt x="1733" y="2343"/>
                    </a:lnTo>
                    <a:cubicBezTo>
                      <a:pt x="1733" y="2500"/>
                      <a:pt x="1796" y="2626"/>
                      <a:pt x="1922" y="2658"/>
                    </a:cubicBezTo>
                    <a:lnTo>
                      <a:pt x="3246" y="3225"/>
                    </a:lnTo>
                    <a:lnTo>
                      <a:pt x="2395" y="4611"/>
                    </a:lnTo>
                    <a:lnTo>
                      <a:pt x="2395" y="3729"/>
                    </a:lnTo>
                    <a:cubicBezTo>
                      <a:pt x="2395" y="3572"/>
                      <a:pt x="2332" y="3445"/>
                      <a:pt x="2206" y="3414"/>
                    </a:cubicBezTo>
                    <a:lnTo>
                      <a:pt x="851" y="2878"/>
                    </a:lnTo>
                    <a:lnTo>
                      <a:pt x="1733" y="1492"/>
                    </a:lnTo>
                    <a:close/>
                    <a:moveTo>
                      <a:pt x="2038" y="0"/>
                    </a:moveTo>
                    <a:cubicBezTo>
                      <a:pt x="1919" y="0"/>
                      <a:pt x="1814" y="47"/>
                      <a:pt x="1765" y="169"/>
                    </a:cubicBezTo>
                    <a:lnTo>
                      <a:pt x="64" y="2941"/>
                    </a:lnTo>
                    <a:cubicBezTo>
                      <a:pt x="32" y="3004"/>
                      <a:pt x="1" y="3130"/>
                      <a:pt x="32" y="3225"/>
                    </a:cubicBezTo>
                    <a:cubicBezTo>
                      <a:pt x="64" y="3288"/>
                      <a:pt x="158" y="3382"/>
                      <a:pt x="221" y="3414"/>
                    </a:cubicBezTo>
                    <a:lnTo>
                      <a:pt x="1733" y="4013"/>
                    </a:lnTo>
                    <a:lnTo>
                      <a:pt x="1733" y="5808"/>
                    </a:lnTo>
                    <a:cubicBezTo>
                      <a:pt x="1733" y="5966"/>
                      <a:pt x="1859" y="6092"/>
                      <a:pt x="1954" y="6123"/>
                    </a:cubicBezTo>
                    <a:lnTo>
                      <a:pt x="2049" y="6123"/>
                    </a:lnTo>
                    <a:cubicBezTo>
                      <a:pt x="2143" y="6123"/>
                      <a:pt x="2269" y="6092"/>
                      <a:pt x="2301" y="5966"/>
                    </a:cubicBezTo>
                    <a:lnTo>
                      <a:pt x="4002" y="3225"/>
                    </a:lnTo>
                    <a:cubicBezTo>
                      <a:pt x="4033" y="3130"/>
                      <a:pt x="4096" y="3004"/>
                      <a:pt x="4033" y="2941"/>
                    </a:cubicBezTo>
                    <a:cubicBezTo>
                      <a:pt x="4033" y="2878"/>
                      <a:pt x="3970" y="2784"/>
                      <a:pt x="3907" y="2752"/>
                    </a:cubicBezTo>
                    <a:lnTo>
                      <a:pt x="2395" y="2154"/>
                    </a:lnTo>
                    <a:lnTo>
                      <a:pt x="2395" y="358"/>
                    </a:lnTo>
                    <a:cubicBezTo>
                      <a:pt x="2395" y="169"/>
                      <a:pt x="2269" y="74"/>
                      <a:pt x="2143" y="11"/>
                    </a:cubicBezTo>
                    <a:cubicBezTo>
                      <a:pt x="2108" y="4"/>
                      <a:pt x="2072" y="0"/>
                      <a:pt x="20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671;p31">
              <a:extLst>
                <a:ext uri="{FF2B5EF4-FFF2-40B4-BE49-F238E27FC236}">
                  <a16:creationId xmlns:a16="http://schemas.microsoft.com/office/drawing/2014/main" id="{36606B26-4B24-4816-3985-0BDD152B659D}"/>
                </a:ext>
              </a:extLst>
            </p:cNvPr>
            <p:cNvSpPr txBox="1">
              <a:spLocks/>
            </p:cNvSpPr>
            <p:nvPr/>
          </p:nvSpPr>
          <p:spPr>
            <a:xfrm>
              <a:off x="1464471" y="2698899"/>
              <a:ext cx="1408728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ctr"/>
              <a:r>
                <a:rPr lang="en-US" sz="1200" dirty="0">
                  <a:solidFill>
                    <a:srgbClr val="F3F3F3"/>
                  </a:solidFill>
                </a:rPr>
                <a:t>Real World effectiveness</a:t>
              </a:r>
            </a:p>
          </p:txBody>
        </p:sp>
      </p:grp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2058BADF-CA86-03A0-CFE6-4D679815F14B}"/>
              </a:ext>
            </a:extLst>
          </p:cNvPr>
          <p:cNvGrpSpPr/>
          <p:nvPr/>
        </p:nvGrpSpPr>
        <p:grpSpPr>
          <a:xfrm>
            <a:off x="236445" y="2432426"/>
            <a:ext cx="1119900" cy="646101"/>
            <a:chOff x="236445" y="2432426"/>
            <a:chExt cx="1119900" cy="646101"/>
          </a:xfrm>
        </p:grpSpPr>
        <p:sp>
          <p:nvSpPr>
            <p:cNvPr id="750" name="Google Shape;6854;p56">
              <a:extLst>
                <a:ext uri="{FF2B5EF4-FFF2-40B4-BE49-F238E27FC236}">
                  <a16:creationId xmlns:a16="http://schemas.microsoft.com/office/drawing/2014/main" id="{17D609B1-372A-4C1B-ED75-1927F7AA60C6}"/>
                </a:ext>
              </a:extLst>
            </p:cNvPr>
            <p:cNvSpPr/>
            <p:nvPr/>
          </p:nvSpPr>
          <p:spPr>
            <a:xfrm>
              <a:off x="605794" y="2432426"/>
              <a:ext cx="331821" cy="331821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671" y="725"/>
                  </a:moveTo>
                  <a:lnTo>
                    <a:pt x="5671" y="2395"/>
                  </a:lnTo>
                  <a:cubicBezTo>
                    <a:pt x="5671" y="2616"/>
                    <a:pt x="5843" y="2760"/>
                    <a:pt x="6021" y="2760"/>
                  </a:cubicBezTo>
                  <a:cubicBezTo>
                    <a:pt x="6097" y="2760"/>
                    <a:pt x="6173" y="2734"/>
                    <a:pt x="6239" y="2678"/>
                  </a:cubicBezTo>
                  <a:cubicBezTo>
                    <a:pt x="6365" y="2552"/>
                    <a:pt x="6554" y="2489"/>
                    <a:pt x="6711" y="2489"/>
                  </a:cubicBezTo>
                  <a:cubicBezTo>
                    <a:pt x="7121" y="2489"/>
                    <a:pt x="7436" y="2804"/>
                    <a:pt x="7436" y="3182"/>
                  </a:cubicBezTo>
                  <a:cubicBezTo>
                    <a:pt x="7436" y="3592"/>
                    <a:pt x="7121" y="3907"/>
                    <a:pt x="6711" y="3907"/>
                  </a:cubicBezTo>
                  <a:cubicBezTo>
                    <a:pt x="6554" y="3907"/>
                    <a:pt x="6365" y="3812"/>
                    <a:pt x="6239" y="3686"/>
                  </a:cubicBezTo>
                  <a:cubicBezTo>
                    <a:pt x="6173" y="3630"/>
                    <a:pt x="6097" y="3605"/>
                    <a:pt x="6021" y="3605"/>
                  </a:cubicBezTo>
                  <a:cubicBezTo>
                    <a:pt x="5843" y="3605"/>
                    <a:pt x="5671" y="3748"/>
                    <a:pt x="5671" y="3970"/>
                  </a:cubicBezTo>
                  <a:lnTo>
                    <a:pt x="5671" y="5640"/>
                  </a:lnTo>
                  <a:lnTo>
                    <a:pt x="4569" y="5640"/>
                  </a:lnTo>
                  <a:cubicBezTo>
                    <a:pt x="4600" y="5514"/>
                    <a:pt x="4600" y="5388"/>
                    <a:pt x="4600" y="5262"/>
                  </a:cubicBezTo>
                  <a:cubicBezTo>
                    <a:pt x="4600" y="4474"/>
                    <a:pt x="3970" y="3875"/>
                    <a:pt x="3183" y="3875"/>
                  </a:cubicBezTo>
                  <a:cubicBezTo>
                    <a:pt x="2395" y="3875"/>
                    <a:pt x="1765" y="4474"/>
                    <a:pt x="1765" y="5262"/>
                  </a:cubicBezTo>
                  <a:cubicBezTo>
                    <a:pt x="1765" y="5388"/>
                    <a:pt x="1765" y="5514"/>
                    <a:pt x="1796" y="5640"/>
                  </a:cubicBezTo>
                  <a:lnTo>
                    <a:pt x="694" y="5640"/>
                  </a:lnTo>
                  <a:lnTo>
                    <a:pt x="694" y="1071"/>
                  </a:lnTo>
                  <a:cubicBezTo>
                    <a:pt x="694" y="882"/>
                    <a:pt x="851" y="725"/>
                    <a:pt x="1040" y="725"/>
                  </a:cubicBezTo>
                  <a:close/>
                  <a:moveTo>
                    <a:pt x="10964" y="725"/>
                  </a:moveTo>
                  <a:cubicBezTo>
                    <a:pt x="11122" y="725"/>
                    <a:pt x="11311" y="882"/>
                    <a:pt x="11311" y="1071"/>
                  </a:cubicBezTo>
                  <a:lnTo>
                    <a:pt x="11311" y="5671"/>
                  </a:lnTo>
                  <a:lnTo>
                    <a:pt x="9610" y="5671"/>
                  </a:lnTo>
                  <a:cubicBezTo>
                    <a:pt x="9295" y="5671"/>
                    <a:pt x="9169" y="6018"/>
                    <a:pt x="9326" y="6270"/>
                  </a:cubicBezTo>
                  <a:cubicBezTo>
                    <a:pt x="9452" y="6396"/>
                    <a:pt x="9515" y="6585"/>
                    <a:pt x="9515" y="6742"/>
                  </a:cubicBezTo>
                  <a:cubicBezTo>
                    <a:pt x="9515" y="7120"/>
                    <a:pt x="9200" y="7435"/>
                    <a:pt x="8822" y="7435"/>
                  </a:cubicBezTo>
                  <a:cubicBezTo>
                    <a:pt x="8412" y="7435"/>
                    <a:pt x="8097" y="7120"/>
                    <a:pt x="8097" y="6742"/>
                  </a:cubicBezTo>
                  <a:cubicBezTo>
                    <a:pt x="8097" y="6585"/>
                    <a:pt x="8192" y="6364"/>
                    <a:pt x="8286" y="6270"/>
                  </a:cubicBezTo>
                  <a:cubicBezTo>
                    <a:pt x="8507" y="6018"/>
                    <a:pt x="8349" y="5671"/>
                    <a:pt x="8034" y="5671"/>
                  </a:cubicBezTo>
                  <a:lnTo>
                    <a:pt x="6365" y="5671"/>
                  </a:lnTo>
                  <a:lnTo>
                    <a:pt x="6365" y="4568"/>
                  </a:lnTo>
                  <a:cubicBezTo>
                    <a:pt x="6491" y="4600"/>
                    <a:pt x="6617" y="4600"/>
                    <a:pt x="6711" y="4600"/>
                  </a:cubicBezTo>
                  <a:cubicBezTo>
                    <a:pt x="7499" y="4600"/>
                    <a:pt x="8160" y="3970"/>
                    <a:pt x="8160" y="3182"/>
                  </a:cubicBezTo>
                  <a:cubicBezTo>
                    <a:pt x="8160" y="2395"/>
                    <a:pt x="7499" y="1764"/>
                    <a:pt x="6711" y="1764"/>
                  </a:cubicBezTo>
                  <a:cubicBezTo>
                    <a:pt x="6617" y="1764"/>
                    <a:pt x="6491" y="1764"/>
                    <a:pt x="6365" y="1796"/>
                  </a:cubicBezTo>
                  <a:lnTo>
                    <a:pt x="6365" y="725"/>
                  </a:lnTo>
                  <a:close/>
                  <a:moveTo>
                    <a:pt x="3183" y="4568"/>
                  </a:moveTo>
                  <a:cubicBezTo>
                    <a:pt x="3561" y="4568"/>
                    <a:pt x="3876" y="4883"/>
                    <a:pt x="3876" y="5293"/>
                  </a:cubicBezTo>
                  <a:cubicBezTo>
                    <a:pt x="3876" y="5451"/>
                    <a:pt x="3813" y="5640"/>
                    <a:pt x="3687" y="5766"/>
                  </a:cubicBezTo>
                  <a:cubicBezTo>
                    <a:pt x="3498" y="5986"/>
                    <a:pt x="3655" y="6333"/>
                    <a:pt x="3970" y="6333"/>
                  </a:cubicBezTo>
                  <a:lnTo>
                    <a:pt x="5608" y="6333"/>
                  </a:lnTo>
                  <a:lnTo>
                    <a:pt x="5608" y="7435"/>
                  </a:lnTo>
                  <a:cubicBezTo>
                    <a:pt x="5514" y="7404"/>
                    <a:pt x="5388" y="7404"/>
                    <a:pt x="5262" y="7404"/>
                  </a:cubicBezTo>
                  <a:cubicBezTo>
                    <a:pt x="4474" y="7404"/>
                    <a:pt x="3844" y="8034"/>
                    <a:pt x="3844" y="8822"/>
                  </a:cubicBezTo>
                  <a:cubicBezTo>
                    <a:pt x="3844" y="9609"/>
                    <a:pt x="4474" y="10239"/>
                    <a:pt x="5262" y="10239"/>
                  </a:cubicBezTo>
                  <a:cubicBezTo>
                    <a:pt x="5388" y="10239"/>
                    <a:pt x="5514" y="10239"/>
                    <a:pt x="5608" y="10208"/>
                  </a:cubicBezTo>
                  <a:lnTo>
                    <a:pt x="5608" y="11310"/>
                  </a:lnTo>
                  <a:lnTo>
                    <a:pt x="1009" y="11310"/>
                  </a:lnTo>
                  <a:cubicBezTo>
                    <a:pt x="851" y="11310"/>
                    <a:pt x="694" y="11153"/>
                    <a:pt x="694" y="10964"/>
                  </a:cubicBezTo>
                  <a:lnTo>
                    <a:pt x="694" y="6333"/>
                  </a:lnTo>
                  <a:lnTo>
                    <a:pt x="2395" y="6333"/>
                  </a:lnTo>
                  <a:cubicBezTo>
                    <a:pt x="2710" y="6333"/>
                    <a:pt x="2868" y="5986"/>
                    <a:pt x="2679" y="5766"/>
                  </a:cubicBezTo>
                  <a:cubicBezTo>
                    <a:pt x="2552" y="5640"/>
                    <a:pt x="2458" y="5482"/>
                    <a:pt x="2458" y="5293"/>
                  </a:cubicBezTo>
                  <a:cubicBezTo>
                    <a:pt x="2458" y="4883"/>
                    <a:pt x="2773" y="4568"/>
                    <a:pt x="3183" y="4568"/>
                  </a:cubicBezTo>
                  <a:close/>
                  <a:moveTo>
                    <a:pt x="11311" y="6333"/>
                  </a:moveTo>
                  <a:lnTo>
                    <a:pt x="11311" y="10964"/>
                  </a:lnTo>
                  <a:cubicBezTo>
                    <a:pt x="11311" y="11153"/>
                    <a:pt x="11153" y="11310"/>
                    <a:pt x="10933" y="11310"/>
                  </a:cubicBezTo>
                  <a:lnTo>
                    <a:pt x="6333" y="11310"/>
                  </a:lnTo>
                  <a:lnTo>
                    <a:pt x="6333" y="9609"/>
                  </a:lnTo>
                  <a:cubicBezTo>
                    <a:pt x="6333" y="9388"/>
                    <a:pt x="6162" y="9244"/>
                    <a:pt x="5972" y="9244"/>
                  </a:cubicBezTo>
                  <a:cubicBezTo>
                    <a:pt x="5892" y="9244"/>
                    <a:pt x="5809" y="9270"/>
                    <a:pt x="5735" y="9326"/>
                  </a:cubicBezTo>
                  <a:cubicBezTo>
                    <a:pt x="5640" y="9452"/>
                    <a:pt x="5482" y="9546"/>
                    <a:pt x="5262" y="9546"/>
                  </a:cubicBezTo>
                  <a:cubicBezTo>
                    <a:pt x="4884" y="9546"/>
                    <a:pt x="4569" y="9231"/>
                    <a:pt x="4569" y="8822"/>
                  </a:cubicBezTo>
                  <a:cubicBezTo>
                    <a:pt x="4569" y="8443"/>
                    <a:pt x="4884" y="8097"/>
                    <a:pt x="5262" y="8097"/>
                  </a:cubicBezTo>
                  <a:cubicBezTo>
                    <a:pt x="5419" y="8097"/>
                    <a:pt x="5640" y="8191"/>
                    <a:pt x="5735" y="8317"/>
                  </a:cubicBezTo>
                  <a:cubicBezTo>
                    <a:pt x="5809" y="8374"/>
                    <a:pt x="5892" y="8399"/>
                    <a:pt x="5972" y="8399"/>
                  </a:cubicBezTo>
                  <a:cubicBezTo>
                    <a:pt x="6162" y="8399"/>
                    <a:pt x="6333" y="8255"/>
                    <a:pt x="6333" y="8034"/>
                  </a:cubicBezTo>
                  <a:lnTo>
                    <a:pt x="6333" y="6333"/>
                  </a:lnTo>
                  <a:lnTo>
                    <a:pt x="7436" y="6333"/>
                  </a:lnTo>
                  <a:cubicBezTo>
                    <a:pt x="7404" y="6459"/>
                    <a:pt x="7404" y="6585"/>
                    <a:pt x="7404" y="6711"/>
                  </a:cubicBezTo>
                  <a:cubicBezTo>
                    <a:pt x="7404" y="7498"/>
                    <a:pt x="8034" y="8097"/>
                    <a:pt x="8822" y="8097"/>
                  </a:cubicBezTo>
                  <a:cubicBezTo>
                    <a:pt x="9610" y="8097"/>
                    <a:pt x="10240" y="7498"/>
                    <a:pt x="10240" y="6711"/>
                  </a:cubicBezTo>
                  <a:cubicBezTo>
                    <a:pt x="10240" y="6585"/>
                    <a:pt x="10240" y="6459"/>
                    <a:pt x="10208" y="6333"/>
                  </a:cubicBezTo>
                  <a:close/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0964"/>
                  </a:lnTo>
                  <a:cubicBezTo>
                    <a:pt x="1" y="11531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1"/>
                    <a:pt x="12004" y="10964"/>
                  </a:cubicBezTo>
                  <a:lnTo>
                    <a:pt x="12004" y="1071"/>
                  </a:lnTo>
                  <a:cubicBezTo>
                    <a:pt x="11972" y="473"/>
                    <a:pt x="11500" y="0"/>
                    <a:pt x="10933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71;p31">
              <a:extLst>
                <a:ext uri="{FF2B5EF4-FFF2-40B4-BE49-F238E27FC236}">
                  <a16:creationId xmlns:a16="http://schemas.microsoft.com/office/drawing/2014/main" id="{1DE1F781-A95F-0A8B-65AE-18FEC33168E8}"/>
                </a:ext>
              </a:extLst>
            </p:cNvPr>
            <p:cNvSpPr txBox="1">
              <a:spLocks/>
            </p:cNvSpPr>
            <p:nvPr/>
          </p:nvSpPr>
          <p:spPr>
            <a:xfrm>
              <a:off x="236445" y="2736013"/>
              <a:ext cx="1119900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ctr"/>
              <a:r>
                <a:rPr lang="en-US" sz="1200" dirty="0">
                  <a:solidFill>
                    <a:srgbClr val="F3F3F3"/>
                  </a:solidFill>
                </a:rPr>
                <a:t>Confusion Matrix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75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  <p:bldP spid="669" grpId="0"/>
      <p:bldP spid="671" grpId="0" build="p"/>
      <p:bldP spid="672" grpId="0" build="p"/>
      <p:bldP spid="674" grpId="0"/>
      <p:bldP spid="675" grpId="0"/>
      <p:bldP spid="676" grpId="0"/>
      <p:bldP spid="677" grpId="0" animBg="1"/>
      <p:bldP spid="678" grpId="0" animBg="1"/>
      <p:bldP spid="679" grpId="0" animBg="1"/>
      <p:bldP spid="6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61140FCA-5C2C-7BF7-20FD-47D10D11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4647C7AF-3608-5084-0B69-D115A0C1D8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26475" y="394175"/>
            <a:ext cx="2163756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Base-line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4" name="Google Shape;634;p29">
            <a:extLst>
              <a:ext uri="{FF2B5EF4-FFF2-40B4-BE49-F238E27FC236}">
                <a16:creationId xmlns:a16="http://schemas.microsoft.com/office/drawing/2014/main" id="{7E71D9FC-D7D2-12DC-2D14-CD4491D74520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388800" y="468474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Refined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25DAC351-C2FD-3FAB-FEB4-584D082BA5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E578B6B8-FE4A-EC26-D368-8DF9A77ABB90}"/>
              </a:ext>
            </a:extLst>
          </p:cNvPr>
          <p:cNvSpPr txBox="1">
            <a:spLocks/>
          </p:cNvSpPr>
          <p:nvPr/>
        </p:nvSpPr>
        <p:spPr>
          <a:xfrm>
            <a:off x="3190231" y="-78925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Model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CE691-FD58-A427-7B14-950A96EA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8" y="1325360"/>
            <a:ext cx="2503307" cy="3065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A4786-1831-0F87-2A4E-13D672A70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55" y="1238277"/>
            <a:ext cx="2960370" cy="32391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42;p37">
            <a:extLst>
              <a:ext uri="{FF2B5EF4-FFF2-40B4-BE49-F238E27FC236}">
                <a16:creationId xmlns:a16="http://schemas.microsoft.com/office/drawing/2014/main" id="{F0B598CE-89D5-4784-B8C0-93A0D7E7D043}"/>
              </a:ext>
            </a:extLst>
          </p:cNvPr>
          <p:cNvSpPr/>
          <p:nvPr/>
        </p:nvSpPr>
        <p:spPr>
          <a:xfrm flipH="1">
            <a:off x="399367" y="1185483"/>
            <a:ext cx="746422" cy="481106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43;p37">
            <a:extLst>
              <a:ext uri="{FF2B5EF4-FFF2-40B4-BE49-F238E27FC236}">
                <a16:creationId xmlns:a16="http://schemas.microsoft.com/office/drawing/2014/main" id="{0FAAD78F-DDF4-3CDE-78F0-531D24C95386}"/>
              </a:ext>
            </a:extLst>
          </p:cNvPr>
          <p:cNvSpPr/>
          <p:nvPr/>
        </p:nvSpPr>
        <p:spPr>
          <a:xfrm flipH="1">
            <a:off x="2618596" y="4088823"/>
            <a:ext cx="747192" cy="481106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42;p37">
            <a:extLst>
              <a:ext uri="{FF2B5EF4-FFF2-40B4-BE49-F238E27FC236}">
                <a16:creationId xmlns:a16="http://schemas.microsoft.com/office/drawing/2014/main" id="{2FA0E3C9-1A2C-BB95-D574-96F7261D2E52}"/>
              </a:ext>
            </a:extLst>
          </p:cNvPr>
          <p:cNvSpPr/>
          <p:nvPr/>
        </p:nvSpPr>
        <p:spPr>
          <a:xfrm>
            <a:off x="7625000" y="1099822"/>
            <a:ext cx="746422" cy="481106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43;p37">
            <a:extLst>
              <a:ext uri="{FF2B5EF4-FFF2-40B4-BE49-F238E27FC236}">
                <a16:creationId xmlns:a16="http://schemas.microsoft.com/office/drawing/2014/main" id="{71F66B7F-D440-394E-09B1-54F01CFD2C71}"/>
              </a:ext>
            </a:extLst>
          </p:cNvPr>
          <p:cNvSpPr/>
          <p:nvPr/>
        </p:nvSpPr>
        <p:spPr>
          <a:xfrm>
            <a:off x="4903258" y="4193920"/>
            <a:ext cx="747192" cy="481106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135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744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The base-line output was unclear </a:t>
            </a:r>
            <a:endParaRPr sz="1200"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136" name="Google Shape;1136;p37"/>
          <p:cNvSpPr txBox="1">
            <a:spLocks noGrp="1"/>
          </p:cNvSpPr>
          <p:nvPr>
            <p:ph type="ctrTitle" idx="6"/>
          </p:nvPr>
        </p:nvSpPr>
        <p:spPr>
          <a:xfrm>
            <a:off x="6783565" y="2096404"/>
            <a:ext cx="1317125" cy="344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Unclear Output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37" name="Google Shape;1137;p37"/>
          <p:cNvSpPr txBox="1">
            <a:spLocks noGrp="1"/>
          </p:cNvSpPr>
          <p:nvPr>
            <p:ph type="subTitle" idx="1"/>
          </p:nvPr>
        </p:nvSpPr>
        <p:spPr>
          <a:xfrm>
            <a:off x="1191214" y="1755590"/>
            <a:ext cx="1807392" cy="197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" sz="1200" dirty="0">
                <a:solidFill>
                  <a:srgbClr val="F3F3F3"/>
                </a:solidFill>
              </a:rPr>
              <a:t>Took an average of 2 ~ 8 hours to preprocess videos for small dataset size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" sz="1200" dirty="0">
                <a:solidFill>
                  <a:srgbClr val="F3F3F3"/>
                </a:solidFill>
              </a:rPr>
              <a:t>Took an average of 1 ~ 2 hours to preprocess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 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8" name="Google Shape;1138;p37"/>
          <p:cNvSpPr txBox="1">
            <a:spLocks noGrp="1"/>
          </p:cNvSpPr>
          <p:nvPr>
            <p:ph type="subTitle" idx="2"/>
          </p:nvPr>
        </p:nvSpPr>
        <p:spPr>
          <a:xfrm>
            <a:off x="3814199" y="2106535"/>
            <a:ext cx="1560783" cy="1627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" sz="1200" dirty="0">
                <a:solidFill>
                  <a:srgbClr val="F3F3F3"/>
                </a:solidFill>
              </a:rPr>
              <a:t>The Training code was missing from the base-line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F3F3F3"/>
                </a:solidFill>
              </a:rPr>
              <a:t>S</a:t>
            </a:r>
            <a:r>
              <a:rPr lang="es" sz="1200" dirty="0">
                <a:solidFill>
                  <a:srgbClr val="F3F3F3"/>
                </a:solidFill>
              </a:rPr>
              <a:t>earching &amp; developing the base-line train code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9" name="Google Shape;1139;p37"/>
          <p:cNvSpPr txBox="1">
            <a:spLocks noGrp="1"/>
          </p:cNvSpPr>
          <p:nvPr>
            <p:ph type="ctrTitle" idx="3"/>
          </p:nvPr>
        </p:nvSpPr>
        <p:spPr>
          <a:xfrm>
            <a:off x="1350045" y="1298739"/>
            <a:ext cx="157572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Computation Load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40" name="Google Shape;1140;p37"/>
          <p:cNvSpPr txBox="1">
            <a:spLocks noGrp="1"/>
          </p:cNvSpPr>
          <p:nvPr>
            <p:ph type="ctrTitle" idx="4"/>
          </p:nvPr>
        </p:nvSpPr>
        <p:spPr>
          <a:xfrm>
            <a:off x="3892238" y="1763927"/>
            <a:ext cx="1672044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Incomplete Training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6" name="Google Shape;667;p31">
            <a:extLst>
              <a:ext uri="{FF2B5EF4-FFF2-40B4-BE49-F238E27FC236}">
                <a16:creationId xmlns:a16="http://schemas.microsoft.com/office/drawing/2014/main" id="{CCE330AD-414A-B8B1-DD71-C1B9CDFF8CD7}"/>
              </a:ext>
            </a:extLst>
          </p:cNvPr>
          <p:cNvSpPr txBox="1">
            <a:spLocks/>
          </p:cNvSpPr>
          <p:nvPr/>
        </p:nvSpPr>
        <p:spPr>
          <a:xfrm>
            <a:off x="3102750" y="146305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Challenges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F6F77A-6180-E0C5-1A8F-6C96B57E5E13}"/>
              </a:ext>
            </a:extLst>
          </p:cNvPr>
          <p:cNvGrpSpPr/>
          <p:nvPr/>
        </p:nvGrpSpPr>
        <p:grpSpPr>
          <a:xfrm>
            <a:off x="719996" y="1077942"/>
            <a:ext cx="2310309" cy="2702890"/>
            <a:chOff x="719996" y="1077942"/>
            <a:chExt cx="2310309" cy="2702890"/>
          </a:xfrm>
        </p:grpSpPr>
        <p:sp>
          <p:nvSpPr>
            <p:cNvPr id="1142" name="Google Shape;1142;p37"/>
            <p:cNvSpPr/>
            <p:nvPr/>
          </p:nvSpPr>
          <p:spPr>
            <a:xfrm>
              <a:off x="2438385" y="1199074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 flipH="1">
              <a:off x="2447187" y="3436140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B38932-BFFF-FC6F-D81E-8C0DC84B21BD}"/>
                </a:ext>
              </a:extLst>
            </p:cNvPr>
            <p:cNvGrpSpPr/>
            <p:nvPr/>
          </p:nvGrpSpPr>
          <p:grpSpPr>
            <a:xfrm>
              <a:off x="719996" y="1077942"/>
              <a:ext cx="652324" cy="1965105"/>
              <a:chOff x="719996" y="1077942"/>
              <a:chExt cx="652324" cy="1965105"/>
            </a:xfrm>
          </p:grpSpPr>
          <p:cxnSp>
            <p:nvCxnSpPr>
              <p:cNvPr id="1149" name="Google Shape;1149;p37"/>
              <p:cNvCxnSpPr/>
              <p:nvPr/>
            </p:nvCxnSpPr>
            <p:spPr>
              <a:xfrm rot="10800000">
                <a:off x="1052317" y="1673547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D37D64A-C486-E200-FC40-87BF5CEF4630}"/>
                  </a:ext>
                </a:extLst>
              </p:cNvPr>
              <p:cNvGrpSpPr/>
              <p:nvPr/>
            </p:nvGrpSpPr>
            <p:grpSpPr>
              <a:xfrm>
                <a:off x="719996" y="1077942"/>
                <a:ext cx="652324" cy="604574"/>
                <a:chOff x="719996" y="1077942"/>
                <a:chExt cx="652324" cy="604574"/>
              </a:xfrm>
            </p:grpSpPr>
            <p:sp>
              <p:nvSpPr>
                <p:cNvPr id="1134" name="Google Shape;1134;p37"/>
                <p:cNvSpPr/>
                <p:nvPr/>
              </p:nvSpPr>
              <p:spPr>
                <a:xfrm>
                  <a:off x="857502" y="1130243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solidFill>
                  <a:srgbClr val="0068E8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37"/>
                <p:cNvSpPr/>
                <p:nvPr/>
              </p:nvSpPr>
              <p:spPr>
                <a:xfrm>
                  <a:off x="854173" y="1126404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7"/>
                <p:cNvSpPr/>
                <p:nvPr/>
              </p:nvSpPr>
              <p:spPr>
                <a:xfrm>
                  <a:off x="805202" y="1077942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7952F05-C313-D675-E50A-97212EFBB8CD}"/>
                    </a:ext>
                  </a:extLst>
                </p:cNvPr>
                <p:cNvGrpSpPr/>
                <p:nvPr/>
              </p:nvGrpSpPr>
              <p:grpSpPr>
                <a:xfrm>
                  <a:off x="719996" y="1367004"/>
                  <a:ext cx="57896" cy="195514"/>
                  <a:chOff x="719996" y="1367004"/>
                  <a:chExt cx="57896" cy="195514"/>
                </a:xfrm>
              </p:grpSpPr>
              <p:sp>
                <p:nvSpPr>
                  <p:cNvPr id="1145" name="Google Shape;1145;p37"/>
                  <p:cNvSpPr/>
                  <p:nvPr/>
                </p:nvSpPr>
                <p:spPr>
                  <a:xfrm>
                    <a:off x="719996" y="1525015"/>
                    <a:ext cx="57896" cy="37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11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10"/>
                        </a:lnTo>
                        <a:lnTo>
                          <a:pt x="1251" y="47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7"/>
                  <p:cNvSpPr/>
                  <p:nvPr/>
                </p:nvSpPr>
                <p:spPr>
                  <a:xfrm>
                    <a:off x="719996" y="1472160"/>
                    <a:ext cx="57896" cy="3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23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22"/>
                        </a:lnTo>
                        <a:lnTo>
                          <a:pt x="1251" y="48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7"/>
                  <p:cNvSpPr/>
                  <p:nvPr/>
                </p:nvSpPr>
                <p:spPr>
                  <a:xfrm>
                    <a:off x="719996" y="1367004"/>
                    <a:ext cx="57896" cy="3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22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22"/>
                        </a:lnTo>
                        <a:lnTo>
                          <a:pt x="1251" y="48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7"/>
                  <p:cNvSpPr/>
                  <p:nvPr/>
                </p:nvSpPr>
                <p:spPr>
                  <a:xfrm>
                    <a:off x="719996" y="1419304"/>
                    <a:ext cx="57896" cy="3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23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22"/>
                        </a:lnTo>
                        <a:lnTo>
                          <a:pt x="1251" y="48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" name="Google Shape;7537;p58">
                  <a:extLst>
                    <a:ext uri="{FF2B5EF4-FFF2-40B4-BE49-F238E27FC236}">
                      <a16:creationId xmlns:a16="http://schemas.microsoft.com/office/drawing/2014/main" id="{EBD23F0D-F1EF-CFB5-74ED-B1C0AC4C4E30}"/>
                    </a:ext>
                  </a:extLst>
                </p:cNvPr>
                <p:cNvGrpSpPr/>
                <p:nvPr/>
              </p:nvGrpSpPr>
              <p:grpSpPr>
                <a:xfrm>
                  <a:off x="932214" y="1234752"/>
                  <a:ext cx="334919" cy="334948"/>
                  <a:chOff x="-34032200" y="2634975"/>
                  <a:chExt cx="292225" cy="292250"/>
                </a:xfrm>
                <a:solidFill>
                  <a:srgbClr val="FFFFFF"/>
                </a:solidFill>
              </p:grpSpPr>
              <p:sp>
                <p:nvSpPr>
                  <p:cNvPr id="5" name="Google Shape;7538;p58">
                    <a:extLst>
                      <a:ext uri="{FF2B5EF4-FFF2-40B4-BE49-F238E27FC236}">
                        <a16:creationId xmlns:a16="http://schemas.microsoft.com/office/drawing/2014/main" id="{9DF8966F-16E4-EF23-6800-38956452F468}"/>
                      </a:ext>
                    </a:extLst>
                  </p:cNvPr>
                  <p:cNvSpPr/>
                  <p:nvPr/>
                </p:nvSpPr>
                <p:spPr>
                  <a:xfrm>
                    <a:off x="-34032200" y="2634975"/>
                    <a:ext cx="292225" cy="29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9" h="11690" extrusionOk="0">
                        <a:moveTo>
                          <a:pt x="5766" y="662"/>
                        </a:moveTo>
                        <a:cubicBezTo>
                          <a:pt x="8602" y="662"/>
                          <a:pt x="10933" y="2962"/>
                          <a:pt x="10933" y="5798"/>
                        </a:cubicBezTo>
                        <a:cubicBezTo>
                          <a:pt x="10933" y="6806"/>
                          <a:pt x="10649" y="7783"/>
                          <a:pt x="10114" y="8602"/>
                        </a:cubicBezTo>
                        <a:lnTo>
                          <a:pt x="10145" y="8444"/>
                        </a:lnTo>
                        <a:cubicBezTo>
                          <a:pt x="10177" y="8350"/>
                          <a:pt x="10145" y="8224"/>
                          <a:pt x="10082" y="8129"/>
                        </a:cubicBezTo>
                        <a:cubicBezTo>
                          <a:pt x="9988" y="8066"/>
                          <a:pt x="9862" y="8035"/>
                          <a:pt x="9767" y="8035"/>
                        </a:cubicBezTo>
                        <a:lnTo>
                          <a:pt x="9641" y="8066"/>
                        </a:lnTo>
                        <a:cubicBezTo>
                          <a:pt x="10019" y="7405"/>
                          <a:pt x="10240" y="6617"/>
                          <a:pt x="10240" y="5829"/>
                        </a:cubicBezTo>
                        <a:cubicBezTo>
                          <a:pt x="10240" y="3372"/>
                          <a:pt x="8223" y="1356"/>
                          <a:pt x="5766" y="1356"/>
                        </a:cubicBezTo>
                        <a:cubicBezTo>
                          <a:pt x="5136" y="1356"/>
                          <a:pt x="4506" y="1482"/>
                          <a:pt x="3970" y="1765"/>
                        </a:cubicBezTo>
                        <a:cubicBezTo>
                          <a:pt x="3813" y="1828"/>
                          <a:pt x="3718" y="2017"/>
                          <a:pt x="3813" y="2175"/>
                        </a:cubicBezTo>
                        <a:lnTo>
                          <a:pt x="3970" y="2553"/>
                        </a:lnTo>
                        <a:lnTo>
                          <a:pt x="2710" y="2742"/>
                        </a:lnTo>
                        <a:lnTo>
                          <a:pt x="2301" y="2773"/>
                        </a:lnTo>
                        <a:cubicBezTo>
                          <a:pt x="2364" y="2647"/>
                          <a:pt x="2710" y="1324"/>
                          <a:pt x="2742" y="1198"/>
                        </a:cubicBezTo>
                        <a:lnTo>
                          <a:pt x="2836" y="1293"/>
                        </a:lnTo>
                        <a:cubicBezTo>
                          <a:pt x="2898" y="1354"/>
                          <a:pt x="2986" y="1402"/>
                          <a:pt x="3084" y="1402"/>
                        </a:cubicBezTo>
                        <a:cubicBezTo>
                          <a:pt x="3136" y="1402"/>
                          <a:pt x="3191" y="1389"/>
                          <a:pt x="3246" y="1356"/>
                        </a:cubicBezTo>
                        <a:cubicBezTo>
                          <a:pt x="4033" y="883"/>
                          <a:pt x="4915" y="662"/>
                          <a:pt x="5766" y="662"/>
                        </a:cubicBezTo>
                        <a:close/>
                        <a:moveTo>
                          <a:pt x="6144" y="2080"/>
                        </a:moveTo>
                        <a:cubicBezTo>
                          <a:pt x="7940" y="2238"/>
                          <a:pt x="9358" y="3687"/>
                          <a:pt x="9515" y="5451"/>
                        </a:cubicBezTo>
                        <a:lnTo>
                          <a:pt x="9200" y="5451"/>
                        </a:lnTo>
                        <a:cubicBezTo>
                          <a:pt x="9011" y="5451"/>
                          <a:pt x="8854" y="5609"/>
                          <a:pt x="8854" y="5829"/>
                        </a:cubicBezTo>
                        <a:cubicBezTo>
                          <a:pt x="8854" y="6018"/>
                          <a:pt x="9011" y="6176"/>
                          <a:pt x="9200" y="6176"/>
                        </a:cubicBezTo>
                        <a:lnTo>
                          <a:pt x="9515" y="6176"/>
                        </a:lnTo>
                        <a:cubicBezTo>
                          <a:pt x="9452" y="6932"/>
                          <a:pt x="9169" y="7657"/>
                          <a:pt x="8665" y="8255"/>
                        </a:cubicBezTo>
                        <a:lnTo>
                          <a:pt x="6995" y="8570"/>
                        </a:lnTo>
                        <a:cubicBezTo>
                          <a:pt x="6900" y="8602"/>
                          <a:pt x="6806" y="8665"/>
                          <a:pt x="6774" y="8759"/>
                        </a:cubicBezTo>
                        <a:cubicBezTo>
                          <a:pt x="6743" y="8885"/>
                          <a:pt x="6743" y="9011"/>
                          <a:pt x="6806" y="9074"/>
                        </a:cubicBezTo>
                        <a:lnTo>
                          <a:pt x="6995" y="9389"/>
                        </a:lnTo>
                        <a:cubicBezTo>
                          <a:pt x="6743" y="9484"/>
                          <a:pt x="6459" y="9547"/>
                          <a:pt x="6176" y="9547"/>
                        </a:cubicBezTo>
                        <a:lnTo>
                          <a:pt x="6176" y="9232"/>
                        </a:lnTo>
                        <a:cubicBezTo>
                          <a:pt x="6176" y="9043"/>
                          <a:pt x="6018" y="8885"/>
                          <a:pt x="5829" y="8885"/>
                        </a:cubicBezTo>
                        <a:cubicBezTo>
                          <a:pt x="5640" y="8885"/>
                          <a:pt x="5483" y="9043"/>
                          <a:pt x="5483" y="9232"/>
                        </a:cubicBezTo>
                        <a:lnTo>
                          <a:pt x="5483" y="9547"/>
                        </a:lnTo>
                        <a:cubicBezTo>
                          <a:pt x="3655" y="9389"/>
                          <a:pt x="2238" y="7940"/>
                          <a:pt x="2080" y="6176"/>
                        </a:cubicBezTo>
                        <a:lnTo>
                          <a:pt x="2395" y="6176"/>
                        </a:lnTo>
                        <a:cubicBezTo>
                          <a:pt x="2584" y="6176"/>
                          <a:pt x="2742" y="6018"/>
                          <a:pt x="2742" y="5829"/>
                        </a:cubicBezTo>
                        <a:cubicBezTo>
                          <a:pt x="2742" y="5609"/>
                          <a:pt x="2584" y="5451"/>
                          <a:pt x="2395" y="5451"/>
                        </a:cubicBezTo>
                        <a:lnTo>
                          <a:pt x="2080" y="5451"/>
                        </a:lnTo>
                        <a:cubicBezTo>
                          <a:pt x="2175" y="4727"/>
                          <a:pt x="2427" y="3971"/>
                          <a:pt x="2962" y="3372"/>
                        </a:cubicBezTo>
                        <a:lnTo>
                          <a:pt x="4474" y="3183"/>
                        </a:lnTo>
                        <a:cubicBezTo>
                          <a:pt x="4600" y="3183"/>
                          <a:pt x="4663" y="3088"/>
                          <a:pt x="4726" y="3025"/>
                        </a:cubicBezTo>
                        <a:cubicBezTo>
                          <a:pt x="4758" y="2931"/>
                          <a:pt x="4758" y="2836"/>
                          <a:pt x="4726" y="2710"/>
                        </a:cubicBezTo>
                        <a:lnTo>
                          <a:pt x="4506" y="2269"/>
                        </a:lnTo>
                        <a:cubicBezTo>
                          <a:pt x="4789" y="2143"/>
                          <a:pt x="5104" y="2112"/>
                          <a:pt x="5420" y="2080"/>
                        </a:cubicBezTo>
                        <a:lnTo>
                          <a:pt x="5420" y="2395"/>
                        </a:lnTo>
                        <a:cubicBezTo>
                          <a:pt x="5420" y="2584"/>
                          <a:pt x="5577" y="2742"/>
                          <a:pt x="5766" y="2742"/>
                        </a:cubicBezTo>
                        <a:cubicBezTo>
                          <a:pt x="5987" y="2742"/>
                          <a:pt x="6144" y="2584"/>
                          <a:pt x="6144" y="2395"/>
                        </a:cubicBezTo>
                        <a:lnTo>
                          <a:pt x="6144" y="2080"/>
                        </a:lnTo>
                        <a:close/>
                        <a:moveTo>
                          <a:pt x="1607" y="2899"/>
                        </a:moveTo>
                        <a:lnTo>
                          <a:pt x="1544" y="3151"/>
                        </a:lnTo>
                        <a:cubicBezTo>
                          <a:pt x="1481" y="3246"/>
                          <a:pt x="1544" y="3372"/>
                          <a:pt x="1607" y="3466"/>
                        </a:cubicBezTo>
                        <a:cubicBezTo>
                          <a:pt x="1670" y="3529"/>
                          <a:pt x="1796" y="3561"/>
                          <a:pt x="1922" y="3561"/>
                        </a:cubicBezTo>
                        <a:lnTo>
                          <a:pt x="1985" y="3561"/>
                        </a:lnTo>
                        <a:cubicBezTo>
                          <a:pt x="1607" y="4254"/>
                          <a:pt x="1387" y="5042"/>
                          <a:pt x="1387" y="5861"/>
                        </a:cubicBezTo>
                        <a:cubicBezTo>
                          <a:pt x="1387" y="8287"/>
                          <a:pt x="3372" y="10303"/>
                          <a:pt x="5829" y="10303"/>
                        </a:cubicBezTo>
                        <a:cubicBezTo>
                          <a:pt x="6459" y="10303"/>
                          <a:pt x="7089" y="10177"/>
                          <a:pt x="7688" y="9925"/>
                        </a:cubicBezTo>
                        <a:cubicBezTo>
                          <a:pt x="7751" y="9862"/>
                          <a:pt x="7845" y="9799"/>
                          <a:pt x="7877" y="9704"/>
                        </a:cubicBezTo>
                        <a:cubicBezTo>
                          <a:pt x="7908" y="9641"/>
                          <a:pt x="7877" y="9515"/>
                          <a:pt x="7845" y="9452"/>
                        </a:cubicBezTo>
                        <a:lnTo>
                          <a:pt x="7688" y="9200"/>
                        </a:lnTo>
                        <a:lnTo>
                          <a:pt x="9421" y="8854"/>
                        </a:lnTo>
                        <a:lnTo>
                          <a:pt x="9421" y="8854"/>
                        </a:lnTo>
                        <a:cubicBezTo>
                          <a:pt x="9326" y="9200"/>
                          <a:pt x="9074" y="10177"/>
                          <a:pt x="9011" y="10492"/>
                        </a:cubicBezTo>
                        <a:lnTo>
                          <a:pt x="8759" y="10303"/>
                        </a:lnTo>
                        <a:cubicBezTo>
                          <a:pt x="8708" y="10235"/>
                          <a:pt x="8640" y="10204"/>
                          <a:pt x="8567" y="10204"/>
                        </a:cubicBezTo>
                        <a:cubicBezTo>
                          <a:pt x="8505" y="10204"/>
                          <a:pt x="8439" y="10228"/>
                          <a:pt x="8381" y="10271"/>
                        </a:cubicBezTo>
                        <a:cubicBezTo>
                          <a:pt x="7593" y="10744"/>
                          <a:pt x="6680" y="10965"/>
                          <a:pt x="5829" y="10965"/>
                        </a:cubicBezTo>
                        <a:cubicBezTo>
                          <a:pt x="2994" y="10965"/>
                          <a:pt x="662" y="8665"/>
                          <a:pt x="662" y="5829"/>
                        </a:cubicBezTo>
                        <a:cubicBezTo>
                          <a:pt x="662" y="4758"/>
                          <a:pt x="977" y="3781"/>
                          <a:pt x="1607" y="2899"/>
                        </a:cubicBezTo>
                        <a:close/>
                        <a:moveTo>
                          <a:pt x="5766" y="1"/>
                        </a:moveTo>
                        <a:cubicBezTo>
                          <a:pt x="4884" y="1"/>
                          <a:pt x="3970" y="221"/>
                          <a:pt x="3151" y="662"/>
                        </a:cubicBezTo>
                        <a:lnTo>
                          <a:pt x="2836" y="316"/>
                        </a:lnTo>
                        <a:cubicBezTo>
                          <a:pt x="2765" y="245"/>
                          <a:pt x="2677" y="210"/>
                          <a:pt x="2597" y="210"/>
                        </a:cubicBezTo>
                        <a:cubicBezTo>
                          <a:pt x="2570" y="210"/>
                          <a:pt x="2545" y="214"/>
                          <a:pt x="2521" y="221"/>
                        </a:cubicBezTo>
                        <a:cubicBezTo>
                          <a:pt x="2395" y="253"/>
                          <a:pt x="2301" y="347"/>
                          <a:pt x="2269" y="473"/>
                        </a:cubicBezTo>
                        <a:lnTo>
                          <a:pt x="1985" y="1450"/>
                        </a:lnTo>
                        <a:cubicBezTo>
                          <a:pt x="694" y="2553"/>
                          <a:pt x="1" y="4160"/>
                          <a:pt x="1" y="5829"/>
                        </a:cubicBezTo>
                        <a:cubicBezTo>
                          <a:pt x="1" y="7342"/>
                          <a:pt x="599" y="8854"/>
                          <a:pt x="1733" y="9956"/>
                        </a:cubicBezTo>
                        <a:cubicBezTo>
                          <a:pt x="2836" y="11059"/>
                          <a:pt x="4285" y="11689"/>
                          <a:pt x="5861" y="11689"/>
                        </a:cubicBezTo>
                        <a:cubicBezTo>
                          <a:pt x="6774" y="11689"/>
                          <a:pt x="7719" y="11437"/>
                          <a:pt x="8539" y="11028"/>
                        </a:cubicBezTo>
                        <a:lnTo>
                          <a:pt x="8980" y="11406"/>
                        </a:lnTo>
                        <a:cubicBezTo>
                          <a:pt x="9027" y="11477"/>
                          <a:pt x="9110" y="11512"/>
                          <a:pt x="9201" y="11512"/>
                        </a:cubicBezTo>
                        <a:cubicBezTo>
                          <a:pt x="9232" y="11512"/>
                          <a:pt x="9263" y="11508"/>
                          <a:pt x="9295" y="11500"/>
                        </a:cubicBezTo>
                        <a:cubicBezTo>
                          <a:pt x="9421" y="11437"/>
                          <a:pt x="9484" y="11374"/>
                          <a:pt x="9515" y="11248"/>
                        </a:cubicBezTo>
                        <a:lnTo>
                          <a:pt x="9799" y="10114"/>
                        </a:lnTo>
                        <a:cubicBezTo>
                          <a:pt x="10996" y="9011"/>
                          <a:pt x="11689" y="7468"/>
                          <a:pt x="11689" y="5861"/>
                        </a:cubicBezTo>
                        <a:cubicBezTo>
                          <a:pt x="11658" y="2616"/>
                          <a:pt x="9011" y="1"/>
                          <a:pt x="576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" name="Google Shape;7539;p58">
                    <a:extLst>
                      <a:ext uri="{FF2B5EF4-FFF2-40B4-BE49-F238E27FC236}">
                        <a16:creationId xmlns:a16="http://schemas.microsoft.com/office/drawing/2014/main" id="{8188E461-BC0F-FCA6-2B13-E06ADDF40161}"/>
                      </a:ext>
                    </a:extLst>
                  </p:cNvPr>
                  <p:cNvSpPr/>
                  <p:nvPr/>
                </p:nvSpPr>
                <p:spPr>
                  <a:xfrm>
                    <a:off x="-33947125" y="2735800"/>
                    <a:ext cx="51200" cy="8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3467" extrusionOk="0">
                        <a:moveTo>
                          <a:pt x="1040" y="1"/>
                        </a:moveTo>
                        <a:cubicBezTo>
                          <a:pt x="473" y="1"/>
                          <a:pt x="0" y="473"/>
                          <a:pt x="0" y="1040"/>
                        </a:cubicBezTo>
                        <a:cubicBezTo>
                          <a:pt x="0" y="1229"/>
                          <a:pt x="158" y="1387"/>
                          <a:pt x="378" y="1387"/>
                        </a:cubicBezTo>
                        <a:cubicBezTo>
                          <a:pt x="567" y="1387"/>
                          <a:pt x="725" y="1229"/>
                          <a:pt x="725" y="1040"/>
                        </a:cubicBezTo>
                        <a:cubicBezTo>
                          <a:pt x="725" y="851"/>
                          <a:pt x="882" y="662"/>
                          <a:pt x="1071" y="662"/>
                        </a:cubicBezTo>
                        <a:cubicBezTo>
                          <a:pt x="1292" y="662"/>
                          <a:pt x="1449" y="851"/>
                          <a:pt x="1449" y="1040"/>
                        </a:cubicBezTo>
                        <a:lnTo>
                          <a:pt x="1449" y="1292"/>
                        </a:lnTo>
                        <a:cubicBezTo>
                          <a:pt x="1449" y="1418"/>
                          <a:pt x="1355" y="1544"/>
                          <a:pt x="1229" y="1639"/>
                        </a:cubicBezTo>
                        <a:lnTo>
                          <a:pt x="599" y="1954"/>
                        </a:lnTo>
                        <a:cubicBezTo>
                          <a:pt x="252" y="2111"/>
                          <a:pt x="63" y="2458"/>
                          <a:pt x="63" y="2836"/>
                        </a:cubicBezTo>
                        <a:lnTo>
                          <a:pt x="63" y="3119"/>
                        </a:lnTo>
                        <a:cubicBezTo>
                          <a:pt x="0" y="3372"/>
                          <a:pt x="158" y="3466"/>
                          <a:pt x="315" y="3466"/>
                        </a:cubicBezTo>
                        <a:lnTo>
                          <a:pt x="1701" y="3466"/>
                        </a:lnTo>
                        <a:cubicBezTo>
                          <a:pt x="1891" y="3466"/>
                          <a:pt x="2048" y="3309"/>
                          <a:pt x="2048" y="3119"/>
                        </a:cubicBezTo>
                        <a:cubicBezTo>
                          <a:pt x="2048" y="2930"/>
                          <a:pt x="1891" y="2773"/>
                          <a:pt x="1701" y="2773"/>
                        </a:cubicBezTo>
                        <a:lnTo>
                          <a:pt x="693" y="2773"/>
                        </a:lnTo>
                        <a:cubicBezTo>
                          <a:pt x="725" y="2678"/>
                          <a:pt x="756" y="2584"/>
                          <a:pt x="882" y="2521"/>
                        </a:cubicBezTo>
                        <a:lnTo>
                          <a:pt x="1512" y="2206"/>
                        </a:lnTo>
                        <a:cubicBezTo>
                          <a:pt x="1859" y="2048"/>
                          <a:pt x="2048" y="1702"/>
                          <a:pt x="2048" y="1292"/>
                        </a:cubicBezTo>
                        <a:lnTo>
                          <a:pt x="2048" y="1040"/>
                        </a:lnTo>
                        <a:cubicBezTo>
                          <a:pt x="2048" y="473"/>
                          <a:pt x="1575" y="1"/>
                          <a:pt x="104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" name="Google Shape;7540;p58">
                    <a:extLst>
                      <a:ext uri="{FF2B5EF4-FFF2-40B4-BE49-F238E27FC236}">
                        <a16:creationId xmlns:a16="http://schemas.microsoft.com/office/drawing/2014/main" id="{8980C23C-DD8E-36C8-3356-A60ABEBB9F2F}"/>
                      </a:ext>
                    </a:extLst>
                  </p:cNvPr>
                  <p:cNvSpPr/>
                  <p:nvPr/>
                </p:nvSpPr>
                <p:spPr>
                  <a:xfrm>
                    <a:off x="-33878600" y="2737375"/>
                    <a:ext cx="52000" cy="8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0" h="3467" extrusionOk="0">
                        <a:moveTo>
                          <a:pt x="347" y="1"/>
                        </a:moveTo>
                        <a:cubicBezTo>
                          <a:pt x="158" y="1"/>
                          <a:pt x="0" y="158"/>
                          <a:pt x="0" y="347"/>
                        </a:cubicBezTo>
                        <a:lnTo>
                          <a:pt x="0" y="1733"/>
                        </a:lnTo>
                        <a:cubicBezTo>
                          <a:pt x="0" y="1922"/>
                          <a:pt x="158" y="2080"/>
                          <a:pt x="347" y="2080"/>
                        </a:cubicBezTo>
                        <a:lnTo>
                          <a:pt x="1355" y="2080"/>
                        </a:lnTo>
                        <a:lnTo>
                          <a:pt x="1355" y="3088"/>
                        </a:lnTo>
                        <a:cubicBezTo>
                          <a:pt x="1355" y="3309"/>
                          <a:pt x="1512" y="3466"/>
                          <a:pt x="1733" y="3466"/>
                        </a:cubicBezTo>
                        <a:cubicBezTo>
                          <a:pt x="1922" y="3466"/>
                          <a:pt x="2079" y="3309"/>
                          <a:pt x="2079" y="3088"/>
                        </a:cubicBezTo>
                        <a:lnTo>
                          <a:pt x="2079" y="1733"/>
                        </a:lnTo>
                        <a:lnTo>
                          <a:pt x="2079" y="347"/>
                        </a:lnTo>
                        <a:cubicBezTo>
                          <a:pt x="2079" y="158"/>
                          <a:pt x="1922" y="1"/>
                          <a:pt x="1733" y="1"/>
                        </a:cubicBezTo>
                        <a:cubicBezTo>
                          <a:pt x="1512" y="1"/>
                          <a:pt x="1355" y="158"/>
                          <a:pt x="1355" y="347"/>
                        </a:cubicBezTo>
                        <a:lnTo>
                          <a:pt x="1355" y="1355"/>
                        </a:lnTo>
                        <a:lnTo>
                          <a:pt x="693" y="1355"/>
                        </a:lnTo>
                        <a:lnTo>
                          <a:pt x="693" y="347"/>
                        </a:lnTo>
                        <a:cubicBezTo>
                          <a:pt x="693" y="158"/>
                          <a:pt x="536" y="1"/>
                          <a:pt x="34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0FC085-84C4-CDAA-E619-5E0598A5A030}"/>
              </a:ext>
            </a:extLst>
          </p:cNvPr>
          <p:cNvGrpSpPr/>
          <p:nvPr/>
        </p:nvGrpSpPr>
        <p:grpSpPr>
          <a:xfrm>
            <a:off x="6021503" y="1895670"/>
            <a:ext cx="2201240" cy="2423662"/>
            <a:chOff x="6021503" y="1895670"/>
            <a:chExt cx="2201240" cy="2423662"/>
          </a:xfrm>
        </p:grpSpPr>
        <p:sp>
          <p:nvSpPr>
            <p:cNvPr id="1156" name="Google Shape;1156;p37"/>
            <p:cNvSpPr/>
            <p:nvPr/>
          </p:nvSpPr>
          <p:spPr>
            <a:xfrm>
              <a:off x="7639051" y="2033889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 flipH="1">
              <a:off x="7639625" y="3974640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2F395C-EAA9-30DC-1A2E-FB60849ED41B}"/>
                </a:ext>
              </a:extLst>
            </p:cNvPr>
            <p:cNvGrpSpPr/>
            <p:nvPr/>
          </p:nvGrpSpPr>
          <p:grpSpPr>
            <a:xfrm>
              <a:off x="6021503" y="1895670"/>
              <a:ext cx="567118" cy="1965105"/>
              <a:chOff x="6021503" y="1895670"/>
              <a:chExt cx="567118" cy="1965105"/>
            </a:xfrm>
          </p:grpSpPr>
          <p:sp>
            <p:nvSpPr>
              <p:cNvPr id="1132" name="Google Shape;1132;p37"/>
              <p:cNvSpPr/>
              <p:nvPr/>
            </p:nvSpPr>
            <p:spPr>
              <a:xfrm>
                <a:off x="6080177" y="1941597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6070474" y="1944132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6021503" y="1895670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9" name="Google Shape;1159;p37"/>
              <p:cNvCxnSpPr/>
              <p:nvPr/>
            </p:nvCxnSpPr>
            <p:spPr>
              <a:xfrm rot="10800000">
                <a:off x="6268618" y="2491275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" name="Google Shape;6870;p56">
                <a:extLst>
                  <a:ext uri="{FF2B5EF4-FFF2-40B4-BE49-F238E27FC236}">
                    <a16:creationId xmlns:a16="http://schemas.microsoft.com/office/drawing/2014/main" id="{6AC2C975-A39D-5980-62F2-86524190A95D}"/>
                  </a:ext>
                </a:extLst>
              </p:cNvPr>
              <p:cNvGrpSpPr/>
              <p:nvPr/>
            </p:nvGrpSpPr>
            <p:grpSpPr>
              <a:xfrm>
                <a:off x="6139128" y="2045876"/>
                <a:ext cx="331821" cy="332705"/>
                <a:chOff x="-47157950" y="2712175"/>
                <a:chExt cx="300100" cy="300900"/>
              </a:xfrm>
              <a:solidFill>
                <a:srgbClr val="FFFFFF"/>
              </a:solidFill>
            </p:grpSpPr>
            <p:sp>
              <p:nvSpPr>
                <p:cNvPr id="17" name="Google Shape;6871;p56">
                  <a:extLst>
                    <a:ext uri="{FF2B5EF4-FFF2-40B4-BE49-F238E27FC236}">
                      <a16:creationId xmlns:a16="http://schemas.microsoft.com/office/drawing/2014/main" id="{1C584B82-0FE1-0DEF-7FA3-EEE7934B3F38}"/>
                    </a:ext>
                  </a:extLst>
                </p:cNvPr>
                <p:cNvSpPr/>
                <p:nvPr/>
              </p:nvSpPr>
              <p:spPr>
                <a:xfrm>
                  <a:off x="-47157950" y="2712175"/>
                  <a:ext cx="300100" cy="3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" h="12036" extrusionOk="0">
                      <a:moveTo>
                        <a:pt x="7026" y="1166"/>
                      </a:moveTo>
                      <a:lnTo>
                        <a:pt x="7940" y="2048"/>
                      </a:lnTo>
                      <a:lnTo>
                        <a:pt x="7026" y="2048"/>
                      </a:lnTo>
                      <a:lnTo>
                        <a:pt x="7026" y="1166"/>
                      </a:lnTo>
                      <a:close/>
                      <a:moveTo>
                        <a:pt x="6333" y="693"/>
                      </a:moveTo>
                      <a:lnTo>
                        <a:pt x="6333" y="2458"/>
                      </a:lnTo>
                      <a:cubicBezTo>
                        <a:pt x="6333" y="2647"/>
                        <a:pt x="6491" y="2804"/>
                        <a:pt x="6680" y="2804"/>
                      </a:cubicBezTo>
                      <a:lnTo>
                        <a:pt x="8444" y="2804"/>
                      </a:lnTo>
                      <a:lnTo>
                        <a:pt x="8444" y="4222"/>
                      </a:lnTo>
                      <a:lnTo>
                        <a:pt x="3529" y="4222"/>
                      </a:lnTo>
                      <a:lnTo>
                        <a:pt x="3529" y="693"/>
                      </a:lnTo>
                      <a:close/>
                      <a:moveTo>
                        <a:pt x="10933" y="4222"/>
                      </a:moveTo>
                      <a:cubicBezTo>
                        <a:pt x="11122" y="4222"/>
                        <a:pt x="11279" y="4380"/>
                        <a:pt x="11279" y="4569"/>
                      </a:cubicBezTo>
                      <a:lnTo>
                        <a:pt x="11279" y="8097"/>
                      </a:lnTo>
                      <a:lnTo>
                        <a:pt x="11248" y="8097"/>
                      </a:lnTo>
                      <a:cubicBezTo>
                        <a:pt x="11248" y="8286"/>
                        <a:pt x="11090" y="8444"/>
                        <a:pt x="10901" y="8444"/>
                      </a:cubicBezTo>
                      <a:lnTo>
                        <a:pt x="9137" y="8444"/>
                      </a:lnTo>
                      <a:lnTo>
                        <a:pt x="9137" y="7719"/>
                      </a:lnTo>
                      <a:lnTo>
                        <a:pt x="9483" y="7719"/>
                      </a:lnTo>
                      <a:cubicBezTo>
                        <a:pt x="9673" y="7719"/>
                        <a:pt x="9830" y="7562"/>
                        <a:pt x="9830" y="7372"/>
                      </a:cubicBezTo>
                      <a:cubicBezTo>
                        <a:pt x="9830" y="7183"/>
                        <a:pt x="9673" y="7026"/>
                        <a:pt x="9483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7183"/>
                        <a:pt x="2111" y="7372"/>
                      </a:cubicBezTo>
                      <a:cubicBezTo>
                        <a:pt x="2111" y="7562"/>
                        <a:pt x="2269" y="7719"/>
                        <a:pt x="2458" y="7719"/>
                      </a:cubicBezTo>
                      <a:lnTo>
                        <a:pt x="2836" y="7719"/>
                      </a:lnTo>
                      <a:lnTo>
                        <a:pt x="2836" y="8444"/>
                      </a:lnTo>
                      <a:lnTo>
                        <a:pt x="1040" y="8444"/>
                      </a:lnTo>
                      <a:cubicBezTo>
                        <a:pt x="851" y="8444"/>
                        <a:pt x="694" y="8286"/>
                        <a:pt x="694" y="8097"/>
                      </a:cubicBezTo>
                      <a:lnTo>
                        <a:pt x="694" y="4569"/>
                      </a:lnTo>
                      <a:cubicBezTo>
                        <a:pt x="694" y="4380"/>
                        <a:pt x="851" y="4222"/>
                        <a:pt x="1040" y="4222"/>
                      </a:cubicBezTo>
                      <a:lnTo>
                        <a:pt x="2836" y="4222"/>
                      </a:lnTo>
                      <a:lnTo>
                        <a:pt x="2836" y="4569"/>
                      </a:lnTo>
                      <a:cubicBezTo>
                        <a:pt x="2836" y="4789"/>
                        <a:pt x="2993" y="4947"/>
                        <a:pt x="3183" y="4947"/>
                      </a:cubicBezTo>
                      <a:lnTo>
                        <a:pt x="8822" y="4947"/>
                      </a:lnTo>
                      <a:cubicBezTo>
                        <a:pt x="9011" y="4947"/>
                        <a:pt x="9168" y="4789"/>
                        <a:pt x="9168" y="4569"/>
                      </a:cubicBezTo>
                      <a:lnTo>
                        <a:pt x="9168" y="4222"/>
                      </a:lnTo>
                      <a:close/>
                      <a:moveTo>
                        <a:pt x="8412" y="7719"/>
                      </a:moveTo>
                      <a:lnTo>
                        <a:pt x="8412" y="11279"/>
                      </a:lnTo>
                      <a:lnTo>
                        <a:pt x="3498" y="11279"/>
                      </a:lnTo>
                      <a:lnTo>
                        <a:pt x="3498" y="7719"/>
                      </a:lnTo>
                      <a:close/>
                      <a:moveTo>
                        <a:pt x="3183" y="0"/>
                      </a:moveTo>
                      <a:cubicBezTo>
                        <a:pt x="2993" y="0"/>
                        <a:pt x="2836" y="158"/>
                        <a:pt x="2836" y="378"/>
                      </a:cubicBezTo>
                      <a:lnTo>
                        <a:pt x="2836" y="3560"/>
                      </a:lnTo>
                      <a:lnTo>
                        <a:pt x="1072" y="3560"/>
                      </a:lnTo>
                      <a:cubicBezTo>
                        <a:pt x="473" y="3560"/>
                        <a:pt x="1" y="4033"/>
                        <a:pt x="1" y="4600"/>
                      </a:cubicBezTo>
                      <a:lnTo>
                        <a:pt x="1" y="8129"/>
                      </a:lnTo>
                      <a:cubicBezTo>
                        <a:pt x="1" y="8696"/>
                        <a:pt x="473" y="9168"/>
                        <a:pt x="1072" y="9168"/>
                      </a:cubicBezTo>
                      <a:lnTo>
                        <a:pt x="2836" y="9168"/>
                      </a:lnTo>
                      <a:lnTo>
                        <a:pt x="2836" y="11657"/>
                      </a:lnTo>
                      <a:cubicBezTo>
                        <a:pt x="2836" y="11846"/>
                        <a:pt x="2993" y="12035"/>
                        <a:pt x="3183" y="12035"/>
                      </a:cubicBezTo>
                      <a:lnTo>
                        <a:pt x="8822" y="12035"/>
                      </a:lnTo>
                      <a:cubicBezTo>
                        <a:pt x="9011" y="12035"/>
                        <a:pt x="9168" y="11846"/>
                        <a:pt x="9168" y="11657"/>
                      </a:cubicBezTo>
                      <a:lnTo>
                        <a:pt x="9168" y="9168"/>
                      </a:lnTo>
                      <a:lnTo>
                        <a:pt x="10933" y="9168"/>
                      </a:lnTo>
                      <a:cubicBezTo>
                        <a:pt x="11531" y="9168"/>
                        <a:pt x="12004" y="8696"/>
                        <a:pt x="12004" y="8129"/>
                      </a:cubicBezTo>
                      <a:lnTo>
                        <a:pt x="12004" y="4600"/>
                      </a:lnTo>
                      <a:cubicBezTo>
                        <a:pt x="11972" y="4001"/>
                        <a:pt x="11500" y="3529"/>
                        <a:pt x="10901" y="3529"/>
                      </a:cubicBezTo>
                      <a:lnTo>
                        <a:pt x="9137" y="3529"/>
                      </a:lnTo>
                      <a:lnTo>
                        <a:pt x="9137" y="2458"/>
                      </a:lnTo>
                      <a:cubicBezTo>
                        <a:pt x="9137" y="2363"/>
                        <a:pt x="9074" y="2269"/>
                        <a:pt x="9011" y="2206"/>
                      </a:cubicBezTo>
                      <a:lnTo>
                        <a:pt x="6932" y="126"/>
                      </a:lnTo>
                      <a:cubicBezTo>
                        <a:pt x="6837" y="63"/>
                        <a:pt x="6774" y="0"/>
                        <a:pt x="6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72;p56">
                  <a:extLst>
                    <a:ext uri="{FF2B5EF4-FFF2-40B4-BE49-F238E27FC236}">
                      <a16:creationId xmlns:a16="http://schemas.microsoft.com/office/drawing/2014/main" id="{A22B16A4-E434-8ECD-A351-FD9138EBA6ED}"/>
                    </a:ext>
                  </a:extLst>
                </p:cNvPr>
                <p:cNvSpPr/>
                <p:nvPr/>
              </p:nvSpPr>
              <p:spPr>
                <a:xfrm>
                  <a:off x="-47087075" y="28523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37" y="693"/>
                        <a:pt x="694" y="536"/>
                        <a:pt x="694" y="347"/>
                      </a:cubicBezTo>
                      <a:cubicBezTo>
                        <a:pt x="694" y="158"/>
                        <a:pt x="537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873;p56">
                  <a:extLst>
                    <a:ext uri="{FF2B5EF4-FFF2-40B4-BE49-F238E27FC236}">
                      <a16:creationId xmlns:a16="http://schemas.microsoft.com/office/drawing/2014/main" id="{3879586E-B431-7493-2FDA-40213132CE54}"/>
                    </a:ext>
                  </a:extLst>
                </p:cNvPr>
                <p:cNvSpPr/>
                <p:nvPr/>
              </p:nvSpPr>
              <p:spPr>
                <a:xfrm>
                  <a:off x="-47052400" y="28523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26" y="0"/>
                        <a:pt x="0" y="158"/>
                        <a:pt x="0" y="347"/>
                      </a:cubicBezTo>
                      <a:cubicBezTo>
                        <a:pt x="0" y="536"/>
                        <a:pt x="126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874;p56">
                  <a:extLst>
                    <a:ext uri="{FF2B5EF4-FFF2-40B4-BE49-F238E27FC236}">
                      <a16:creationId xmlns:a16="http://schemas.microsoft.com/office/drawing/2014/main" id="{DECCDFAB-28E6-B5DE-BFAD-14CE9D783D1C}"/>
                    </a:ext>
                  </a:extLst>
                </p:cNvPr>
                <p:cNvSpPr/>
                <p:nvPr/>
              </p:nvSpPr>
              <p:spPr>
                <a:xfrm>
                  <a:off x="-47051625" y="29579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3151" y="694"/>
                      </a:lnTo>
                      <a:cubicBezTo>
                        <a:pt x="3340" y="694"/>
                        <a:pt x="3498" y="536"/>
                        <a:pt x="3498" y="347"/>
                      </a:cubicBezTo>
                      <a:cubicBezTo>
                        <a:pt x="3498" y="158"/>
                        <a:pt x="3340" y="1"/>
                        <a:pt x="31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875;p56">
                  <a:extLst>
                    <a:ext uri="{FF2B5EF4-FFF2-40B4-BE49-F238E27FC236}">
                      <a16:creationId xmlns:a16="http://schemas.microsoft.com/office/drawing/2014/main" id="{1C0047CF-B960-4102-3212-85C775B740D8}"/>
                    </a:ext>
                  </a:extLst>
                </p:cNvPr>
                <p:cNvSpPr/>
                <p:nvPr/>
              </p:nvSpPr>
              <p:spPr>
                <a:xfrm>
                  <a:off x="-47051625" y="292325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3151" y="694"/>
                      </a:lnTo>
                      <a:cubicBezTo>
                        <a:pt x="3340" y="694"/>
                        <a:pt x="3498" y="536"/>
                        <a:pt x="3498" y="347"/>
                      </a:cubicBezTo>
                      <a:cubicBezTo>
                        <a:pt x="3498" y="158"/>
                        <a:pt x="3340" y="1"/>
                        <a:pt x="31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876;p56">
                  <a:extLst>
                    <a:ext uri="{FF2B5EF4-FFF2-40B4-BE49-F238E27FC236}">
                      <a16:creationId xmlns:a16="http://schemas.microsoft.com/office/drawing/2014/main" id="{8475C8DD-9058-43A7-86C3-7CFEA213E15F}"/>
                    </a:ext>
                  </a:extLst>
                </p:cNvPr>
                <p:cNvSpPr/>
                <p:nvPr/>
              </p:nvSpPr>
              <p:spPr>
                <a:xfrm>
                  <a:off x="-47017750" y="2852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lnTo>
                        <a:pt x="1072" y="693"/>
                      </a:lnTo>
                      <a:cubicBezTo>
                        <a:pt x="1261" y="693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877;p56">
                  <a:extLst>
                    <a:ext uri="{FF2B5EF4-FFF2-40B4-BE49-F238E27FC236}">
                      <a16:creationId xmlns:a16="http://schemas.microsoft.com/office/drawing/2014/main" id="{7C184395-55ED-7969-17D9-D96B8545BD69}"/>
                    </a:ext>
                  </a:extLst>
                </p:cNvPr>
                <p:cNvSpPr/>
                <p:nvPr/>
              </p:nvSpPr>
              <p:spPr>
                <a:xfrm>
                  <a:off x="-46964975" y="2852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1040" y="693"/>
                      </a:lnTo>
                      <a:cubicBezTo>
                        <a:pt x="1260" y="693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403CE1-8F13-2B3E-132E-553DABD22FBF}"/>
              </a:ext>
            </a:extLst>
          </p:cNvPr>
          <p:cNvGrpSpPr/>
          <p:nvPr/>
        </p:nvGrpSpPr>
        <p:grpSpPr>
          <a:xfrm>
            <a:off x="3398009" y="1529516"/>
            <a:ext cx="2132232" cy="2204375"/>
            <a:chOff x="3398009" y="1529516"/>
            <a:chExt cx="2132232" cy="2204375"/>
          </a:xfrm>
        </p:grpSpPr>
        <p:sp>
          <p:nvSpPr>
            <p:cNvPr id="1151" name="Google Shape;1151;p37"/>
            <p:cNvSpPr/>
            <p:nvPr/>
          </p:nvSpPr>
          <p:spPr>
            <a:xfrm>
              <a:off x="4924751" y="166773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 flipH="1">
              <a:off x="4947123" y="3389199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9509F86-B764-AFE7-E3C8-C4F26A7E77F0}"/>
                </a:ext>
              </a:extLst>
            </p:cNvPr>
            <p:cNvGrpSpPr/>
            <p:nvPr/>
          </p:nvGrpSpPr>
          <p:grpSpPr>
            <a:xfrm>
              <a:off x="3398009" y="1529516"/>
              <a:ext cx="567118" cy="1965105"/>
              <a:chOff x="3398009" y="1529516"/>
              <a:chExt cx="567118" cy="1965105"/>
            </a:xfrm>
          </p:grpSpPr>
          <p:sp>
            <p:nvSpPr>
              <p:cNvPr id="1133" name="Google Shape;1133;p37"/>
              <p:cNvSpPr/>
              <p:nvPr/>
            </p:nvSpPr>
            <p:spPr>
              <a:xfrm>
                <a:off x="3450309" y="1581816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3446979" y="1577978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3398009" y="1529516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4" name="Google Shape;1154;p37"/>
              <p:cNvCxnSpPr/>
              <p:nvPr/>
            </p:nvCxnSpPr>
            <p:spPr>
              <a:xfrm rot="10800000">
                <a:off x="3645124" y="2125121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4639;p52">
                <a:extLst>
                  <a:ext uri="{FF2B5EF4-FFF2-40B4-BE49-F238E27FC236}">
                    <a16:creationId xmlns:a16="http://schemas.microsoft.com/office/drawing/2014/main" id="{4570C40A-0357-DFE0-091B-C7A3D266562A}"/>
                  </a:ext>
                </a:extLst>
              </p:cNvPr>
              <p:cNvSpPr/>
              <p:nvPr/>
            </p:nvSpPr>
            <p:spPr>
              <a:xfrm>
                <a:off x="3488147" y="1696437"/>
                <a:ext cx="326628" cy="25595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972" extrusionOk="0">
                    <a:moveTo>
                      <a:pt x="1320" y="505"/>
                    </a:moveTo>
                    <a:lnTo>
                      <a:pt x="2878" y="1486"/>
                    </a:lnTo>
                    <a:lnTo>
                      <a:pt x="1320" y="2460"/>
                    </a:lnTo>
                    <a:lnTo>
                      <a:pt x="1320" y="505"/>
                    </a:lnTo>
                    <a:close/>
                    <a:moveTo>
                      <a:pt x="1984" y="0"/>
                    </a:moveTo>
                    <a:cubicBezTo>
                      <a:pt x="664" y="0"/>
                      <a:pt x="0" y="1601"/>
                      <a:pt x="938" y="2532"/>
                    </a:cubicBezTo>
                    <a:cubicBezTo>
                      <a:pt x="1239" y="2835"/>
                      <a:pt x="1610" y="2971"/>
                      <a:pt x="1975" y="2971"/>
                    </a:cubicBezTo>
                    <a:cubicBezTo>
                      <a:pt x="2737" y="2971"/>
                      <a:pt x="3469" y="2379"/>
                      <a:pt x="3469" y="1486"/>
                    </a:cubicBezTo>
                    <a:cubicBezTo>
                      <a:pt x="3469" y="664"/>
                      <a:pt x="2806" y="0"/>
                      <a:pt x="19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build="p"/>
      <p:bldP spid="1136" grpId="0"/>
      <p:bldP spid="1137" grpId="0" build="p"/>
      <p:bldP spid="1138" grpId="0" build="p"/>
      <p:bldP spid="1139" grpId="0"/>
      <p:bldP spid="1140" grpId="0"/>
      <p:bldP spid="6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395</Words>
  <Application>Microsoft Macintosh PowerPoint</Application>
  <PresentationFormat>On-screen Show (16:9)</PresentationFormat>
  <Paragraphs>129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Courier New</vt:lpstr>
      <vt:lpstr>Teko</vt:lpstr>
      <vt:lpstr>Arial</vt:lpstr>
      <vt:lpstr>Teko Medium</vt:lpstr>
      <vt:lpstr>Source Code Pro Light</vt:lpstr>
      <vt:lpstr>Source Code Pro</vt:lpstr>
      <vt:lpstr>Pitch Deck Template</vt:lpstr>
      <vt:lpstr>Artificial Illusion</vt:lpstr>
      <vt:lpstr>TABLE OF CONTENTS</vt:lpstr>
      <vt:lpstr>INTRODUCTION</vt:lpstr>
      <vt:lpstr>PowerPoint Presentation</vt:lpstr>
      <vt:lpstr>PowerPoint Presentation</vt:lpstr>
      <vt:lpstr>Implemntation and Challenges</vt:lpstr>
      <vt:lpstr>Implementations</vt:lpstr>
      <vt:lpstr>Base-line model</vt:lpstr>
      <vt:lpstr>Unclear Output</vt:lpstr>
      <vt:lpstr>Errors</vt:lpstr>
      <vt:lpstr>Training Results</vt:lpstr>
      <vt:lpstr>PowerPoint Presentation</vt:lpstr>
      <vt:lpstr>PowerPoint Presentation</vt:lpstr>
      <vt:lpstr>PowerPoint Presentation</vt:lpstr>
      <vt:lpstr>PowerPoint Presentation</vt:lpstr>
      <vt:lpstr>Implementation Results &amp; Benchmarking</vt:lpstr>
      <vt:lpstr>Base-line model</vt:lpstr>
      <vt:lpstr>Base-line model</vt:lpstr>
      <vt:lpstr>Model</vt:lpstr>
      <vt:lpstr>Dataset</vt:lpstr>
      <vt:lpstr>Dataset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Dhoha ahmed</cp:lastModifiedBy>
  <cp:revision>22</cp:revision>
  <dcterms:modified xsi:type="dcterms:W3CDTF">2025-04-27T12:20:15Z</dcterms:modified>
</cp:coreProperties>
</file>